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4" r:id="rId1"/>
    <p:sldMasterId id="2147483862" r:id="rId2"/>
  </p:sldMasterIdLst>
  <p:notesMasterIdLst>
    <p:notesMasterId r:id="rId70"/>
  </p:notesMasterIdLst>
  <p:handoutMasterIdLst>
    <p:handoutMasterId r:id="rId71"/>
  </p:handoutMasterIdLst>
  <p:sldIdLst>
    <p:sldId id="380" r:id="rId3"/>
    <p:sldId id="768" r:id="rId4"/>
    <p:sldId id="739" r:id="rId5"/>
    <p:sldId id="767" r:id="rId6"/>
    <p:sldId id="898" r:id="rId7"/>
    <p:sldId id="734" r:id="rId8"/>
    <p:sldId id="825" r:id="rId9"/>
    <p:sldId id="892" r:id="rId10"/>
    <p:sldId id="875" r:id="rId11"/>
    <p:sldId id="876" r:id="rId12"/>
    <p:sldId id="877" r:id="rId13"/>
    <p:sldId id="878" r:id="rId14"/>
    <p:sldId id="813" r:id="rId15"/>
    <p:sldId id="829" r:id="rId16"/>
    <p:sldId id="850" r:id="rId17"/>
    <p:sldId id="847" r:id="rId18"/>
    <p:sldId id="833" r:id="rId19"/>
    <p:sldId id="848" r:id="rId20"/>
    <p:sldId id="834" r:id="rId21"/>
    <p:sldId id="846" r:id="rId22"/>
    <p:sldId id="836" r:id="rId23"/>
    <p:sldId id="837" r:id="rId24"/>
    <p:sldId id="845" r:id="rId25"/>
    <p:sldId id="849" r:id="rId26"/>
    <p:sldId id="842" r:id="rId27"/>
    <p:sldId id="851" r:id="rId28"/>
    <p:sldId id="838" r:id="rId29"/>
    <p:sldId id="839" r:id="rId30"/>
    <p:sldId id="893" r:id="rId31"/>
    <p:sldId id="841" r:id="rId32"/>
    <p:sldId id="894" r:id="rId33"/>
    <p:sldId id="835" r:id="rId34"/>
    <p:sldId id="895" r:id="rId35"/>
    <p:sldId id="882" r:id="rId36"/>
    <p:sldId id="883" r:id="rId37"/>
    <p:sldId id="884" r:id="rId38"/>
    <p:sldId id="885" r:id="rId39"/>
    <p:sldId id="886" r:id="rId40"/>
    <p:sldId id="815" r:id="rId41"/>
    <p:sldId id="826" r:id="rId42"/>
    <p:sldId id="896" r:id="rId43"/>
    <p:sldId id="881" r:id="rId44"/>
    <p:sldId id="814" r:id="rId45"/>
    <p:sldId id="809" r:id="rId46"/>
    <p:sldId id="799" r:id="rId47"/>
    <p:sldId id="800" r:id="rId48"/>
    <p:sldId id="801" r:id="rId49"/>
    <p:sldId id="802" r:id="rId50"/>
    <p:sldId id="803" r:id="rId51"/>
    <p:sldId id="804" r:id="rId52"/>
    <p:sldId id="805" r:id="rId53"/>
    <p:sldId id="905" r:id="rId54"/>
    <p:sldId id="748" r:id="rId55"/>
    <p:sldId id="726" r:id="rId56"/>
    <p:sldId id="899" r:id="rId57"/>
    <p:sldId id="900" r:id="rId58"/>
    <p:sldId id="901" r:id="rId59"/>
    <p:sldId id="902" r:id="rId60"/>
    <p:sldId id="903" r:id="rId61"/>
    <p:sldId id="733" r:id="rId62"/>
    <p:sldId id="740" r:id="rId63"/>
    <p:sldId id="904" r:id="rId64"/>
    <p:sldId id="751" r:id="rId65"/>
    <p:sldId id="777" r:id="rId66"/>
    <p:sldId id="753" r:id="rId67"/>
    <p:sldId id="880" r:id="rId68"/>
    <p:sldId id="798" r:id="rId69"/>
  </p:sldIdLst>
  <p:sldSz cx="9144000" cy="6858000" type="screen4x3"/>
  <p:notesSz cx="6856413" cy="9750425"/>
  <p:embeddedFontLst>
    <p:embeddedFont>
      <p:font typeface="B Mitra" panose="00000400000000000000" pitchFamily="2" charset="-78"/>
      <p:regular r:id="rId72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IranNastaliq" panose="02020505000000020003" pitchFamily="18" charset="0"/>
      <p:regular r:id="rId78"/>
    </p:embeddedFont>
    <p:embeddedFont>
      <p:font typeface="tahoma" panose="020B0604030504040204" pitchFamily="34" charset="0"/>
      <p:regular r:id="rId79"/>
      <p:bold r:id="rId80"/>
    </p:embeddedFont>
    <p:embeddedFont>
      <p:font typeface="Verdana" panose="020B0604030504040204" pitchFamily="34" charset="0"/>
      <p:regular r:id="rId81"/>
      <p:bold r:id="rId82"/>
      <p:italic r:id="rId83"/>
      <p:boldItalic r:id="rId84"/>
    </p:embeddedFont>
  </p:embeddedFontLst>
  <p:defaultTextStyle>
    <a:defPPr>
      <a:defRPr lang="fa-I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5pPr>
    <a:lvl6pPr marL="22860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6pPr>
    <a:lvl7pPr marL="27432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7pPr>
    <a:lvl8pPr marL="32004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8pPr>
    <a:lvl9pPr marL="3657600" algn="r" defTabSz="914400" rtl="1" eaLnBrk="1" latinLnBrk="0" hangingPunct="1">
      <a:defRPr sz="2000" kern="1200">
        <a:solidFill>
          <a:schemeClr val="tx1"/>
        </a:solidFill>
        <a:latin typeface="Verdana" panose="020B0604030504040204" pitchFamily="34" charset="0"/>
        <a:ea typeface="+mn-ea"/>
        <a:cs typeface="B Homa" panose="00000400000000000000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ad noori" initials="Jn" lastIdx="1" clrIdx="0">
    <p:extLst>
      <p:ext uri="{19B8F6BF-5375-455C-9EA6-DF929625EA0E}">
        <p15:presenceInfo xmlns:p15="http://schemas.microsoft.com/office/powerpoint/2012/main" userId="5342c7ee4c0f2a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952F2"/>
    <a:srgbClr val="006600"/>
    <a:srgbClr val="FF0000"/>
    <a:srgbClr val="000000"/>
    <a:srgbClr val="CC0000"/>
    <a:srgbClr val="008000"/>
    <a:srgbClr val="0D1E0B"/>
    <a:srgbClr val="FF0066"/>
    <a:srgbClr val="978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7477" autoAdjust="0"/>
  </p:normalViewPr>
  <p:slideViewPr>
    <p:cSldViewPr>
      <p:cViewPr varScale="1">
        <p:scale>
          <a:sx n="63" d="100"/>
          <a:sy n="63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3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font" Target="fonts/font11.fntdata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4AF26-6CF9-4410-BF0C-C2C4E8E2AFB2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0EFAD6-575A-4124-9F8B-D7786304A69D}">
      <dgm:prSet phldrT="[Text]" custT="1"/>
      <dgm:spPr/>
      <dgm:t>
        <a:bodyPr/>
        <a:lstStyle/>
        <a:p>
          <a:pPr rtl="1"/>
          <a:r>
            <a:rPr lang="fa-IR" sz="2400" b="1">
              <a:solidFill>
                <a:srgbClr val="006600"/>
              </a:solidFill>
              <a:cs typeface="B Mitra" panose="00000400000000000000" pitchFamily="2" charset="-78"/>
            </a:rPr>
            <a:t>فنون اقناع</a:t>
          </a:r>
          <a:endParaRPr lang="en-US" sz="2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B202F5DB-8924-4815-9FBF-FA1556FFE1A9}" type="parTrans" cxnId="{45B989A1-D381-411F-8850-2044CAFD4A20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7231E5B7-2146-40F6-BE3F-FAACB1AB7D69}" type="sibTrans" cxnId="{45B989A1-D381-411F-8850-2044CAFD4A20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C4622580-7A18-4033-A3D5-96E27F51D755}">
      <dgm:prSet phldrT="[Text]" custT="1"/>
      <dgm:spPr/>
      <dgm:t>
        <a:bodyPr/>
        <a:lstStyle/>
        <a:p>
          <a:pPr rtl="1"/>
          <a:r>
            <a:rPr lang="fa-IR" sz="1400" b="1">
              <a:solidFill>
                <a:srgbClr val="006600"/>
              </a:solidFill>
              <a:cs typeface="B Mitra" panose="00000400000000000000" pitchFamily="2" charset="-78"/>
            </a:rPr>
            <a:t>گواهی دادن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F9FDFAC8-6766-45D8-B8FF-E94DD0458C18}" type="parTrans" cxnId="{5B9CD8B0-188F-4068-9FBC-C74B3721D9B6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A1B58A35-E226-4B00-A2F1-2C824517FEA6}" type="sibTrans" cxnId="{5B9CD8B0-188F-4068-9FBC-C74B3721D9B6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72D445E9-1EC3-481F-8848-2E653BDD42DF}">
      <dgm:prSet phldrT="[Text]" custT="1"/>
      <dgm:spPr/>
      <dgm:t>
        <a:bodyPr/>
        <a:lstStyle/>
        <a:p>
          <a:pPr rtl="1"/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استفاده از زیبایی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BDB87029-673A-4005-9909-B9349ACF3301}" type="parTrans" cxnId="{77FFEA02-8A5E-4576-BCEC-C60EAA487A04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3A309B2B-404B-4570-8AC2-4FCCC451E6F4}" type="sibTrans" cxnId="{77FFEA02-8A5E-4576-BCEC-C60EAA487A04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1A8049AB-D93E-4293-B2D9-AC6132EE6DAC}">
      <dgm:prSet phldrT="[Text]" custT="1"/>
      <dgm:spPr/>
      <dgm:t>
        <a:bodyPr/>
        <a:lstStyle/>
        <a:p>
          <a:r>
            <a:rPr lang="fa-IR" sz="1400" b="1">
              <a:solidFill>
                <a:srgbClr val="006600"/>
              </a:solidFill>
              <a:cs typeface="B Mitra" panose="00000400000000000000" pitchFamily="2" charset="-78"/>
            </a:rPr>
            <a:t>تطمیع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D23D14E7-8EF1-4D7F-A070-2D1EC3364117}" type="parTrans" cxnId="{68586F7D-8BAC-42F1-A885-2D45A1FB5762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EBE053F0-42E3-409B-B801-FAAAF3241174}" type="sibTrans" cxnId="{68586F7D-8BAC-42F1-A885-2D45A1FB5762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C3E58D9E-9045-470D-BE85-7290CD43548E}">
      <dgm:prSet phldrT="[Text]" custT="1"/>
      <dgm:spPr/>
      <dgm:t>
        <a:bodyPr/>
        <a:lstStyle/>
        <a:p>
          <a:r>
            <a:rPr lang="fa-IR" sz="1400" b="1">
              <a:solidFill>
                <a:srgbClr val="006600"/>
              </a:solidFill>
              <a:cs typeface="B Mitra" panose="00000400000000000000" pitchFamily="2" charset="-78"/>
            </a:rPr>
            <a:t>اغراق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6362CA23-D13D-48A2-801B-E6644C1C6ED9}" type="parTrans" cxnId="{B88DCB57-1522-4CC3-91EF-F8E2BB2E6961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47D386B6-4C3C-415E-9CDA-488E13A31AA2}" type="sibTrans" cxnId="{B88DCB57-1522-4CC3-91EF-F8E2BB2E6961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3B6FCF21-EA50-4D74-851B-7B845D62216F}">
      <dgm:prSet custT="1"/>
      <dgm:spPr/>
      <dgm:t>
        <a:bodyPr/>
        <a:lstStyle/>
        <a:p>
          <a:r>
            <a:rPr lang="fa-IR" sz="1400" b="1">
              <a:solidFill>
                <a:srgbClr val="006600"/>
              </a:solidFill>
              <a:cs typeface="B Mitra" panose="00000400000000000000" pitchFamily="2" charset="-78"/>
            </a:rPr>
            <a:t>طنز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8B21854C-2419-4572-999A-A634E2B01A03}" type="parTrans" cxnId="{44D018E8-081E-44BE-A89F-0F5F59CCBF85}">
      <dgm:prSet custT="1"/>
      <dgm:spPr/>
      <dgm:t>
        <a:bodyPr/>
        <a:lstStyle/>
        <a:p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9DBE6C8F-1C69-43A0-B152-E1EA52461724}" type="sibTrans" cxnId="{44D018E8-081E-44BE-A89F-0F5F59CCBF85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C2AABE58-44EF-4F57-BDB6-9427ABD5AD36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ترس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9B5FE976-967B-4081-BB1F-0218D2FD92B5}" type="parTrans" cxnId="{55151072-D983-4630-AD56-E287191BD143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118FEDB9-0F0C-4BCD-B90C-41CE3ED590C6}" type="sibTrans" cxnId="{55151072-D983-4630-AD56-E287191BD143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67C3A404-FF21-4249-8F4F-601A765F93BC}">
      <dgm:prSet custT="1"/>
      <dgm:spPr/>
      <dgm:t>
        <a:bodyPr/>
        <a:lstStyle/>
        <a:p>
          <a:r>
            <a:rPr lang="fa-IR" sz="1400" b="1">
              <a:solidFill>
                <a:srgbClr val="006600"/>
              </a:solidFill>
              <a:cs typeface="B Mitra" panose="00000400000000000000" pitchFamily="2" charset="-78"/>
            </a:rPr>
            <a:t>تداعی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853945F1-A316-4318-9B01-0D52423B2ACD}" type="parTrans" cxnId="{55969FB9-8B8F-4FE9-AD7C-7D13A6AFE332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D2AC8A1D-7F1E-4194-A761-A556074ADA8C}" type="sibTrans" cxnId="{55969FB9-8B8F-4FE9-AD7C-7D13A6AFE332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C62B3A2C-A659-49CB-A1B0-DBB4FF3724BA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برجسته سازی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F15527C4-073D-4536-91D4-9369822E67F9}" type="parTrans" cxnId="{9A978512-8F1B-4E36-B640-89D5E44A38A5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9969CA2C-EB37-4188-893D-17B746D2EAA6}" type="sibTrans" cxnId="{9A978512-8F1B-4E36-B640-89D5E44A38A5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2885112C-A53B-47AD-A2BE-B6A7D3011F6A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تکرار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50FA7454-46F7-4634-81AF-279070CDB1F1}" type="parTrans" cxnId="{DBDA5863-253D-4596-B604-4D8506A0DCE0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BD999E98-F6BC-4F06-A468-7D0A552CAC38}" type="sibTrans" cxnId="{DBDA5863-253D-4596-B604-4D8506A0DCE0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96507A44-F2C0-424E-85CF-1AF3DC1879E4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همراهی با جماعت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FB9E19A1-2CA8-4996-B511-2FF629D4FAE9}" type="parTrans" cxnId="{A4F33B4E-4668-4A86-BC9C-A92449491465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2CF7E341-AFA0-4682-A95F-C067496EB36A}" type="sibTrans" cxnId="{A4F33B4E-4668-4A86-BC9C-A92449491465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73F61D2F-72EF-4032-9610-F8E02F7777B8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ترین ها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D75FC3D8-EBF0-4A92-831A-90CC3B959FE3}" type="parTrans" cxnId="{81CCFFC6-946F-476C-A039-8B83244F77C6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239E5366-78BE-4181-BB8C-B1A814C962EA}" type="sibTrans" cxnId="{81CCFFC6-946F-476C-A039-8B83244F77C6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5F8B351E-7751-435C-A068-F8259BD6451F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ادعای آشکار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20952638-59EE-45B5-9E4F-A83116642162}" type="parTrans" cxnId="{94646E22-EA90-4A75-8BA9-C9D47DE93588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807E0638-DF94-46D6-B6F4-A8702D642B8D}" type="sibTrans" cxnId="{94646E22-EA90-4A75-8BA9-C9D47DE93588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E04AE8DB-4613-4636-9766-8C379458B175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مقایسه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C82FB2D1-E2EC-4A65-87CA-97AD255403D9}" type="parTrans" cxnId="{67398AAC-4EA0-493B-A517-792E2E9F6B94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8C9D3444-CDE3-4A50-BE5F-B9C8F3BEDCE0}" type="sibTrans" cxnId="{67398AAC-4EA0-493B-A517-792E2E9F6B94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4C0F4D48-A52C-40B5-969B-77E3F0AB86CC}">
      <dgm:prSet custT="1"/>
      <dgm:spPr/>
      <dgm:t>
        <a:bodyPr/>
        <a:lstStyle/>
        <a:p>
          <a:r>
            <a:rPr lang="fa-IR" sz="1400" b="1" dirty="0">
              <a:solidFill>
                <a:srgbClr val="006600"/>
              </a:solidFill>
              <a:cs typeface="B Mitra" panose="00000400000000000000" pitchFamily="2" charset="-78"/>
            </a:rPr>
            <a:t>نمادها</a:t>
          </a:r>
          <a:endParaRPr lang="en-US" sz="1400" b="1" dirty="0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ADEDEEFD-A999-4C02-BF72-80629BBE7F06}" type="parTrans" cxnId="{E33E713D-6244-4462-93D5-A708506A44C5}">
      <dgm:prSet custT="1"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E8C24CD5-0776-47A8-B739-B0DB3634A365}" type="sibTrans" cxnId="{E33E713D-6244-4462-93D5-A708506A44C5}">
      <dgm:prSet/>
      <dgm:spPr/>
      <dgm:t>
        <a:bodyPr/>
        <a:lstStyle/>
        <a:p>
          <a:endParaRPr lang="en-US" sz="1400" b="1">
            <a:solidFill>
              <a:srgbClr val="006600"/>
            </a:solidFill>
            <a:cs typeface="B Mitra" panose="00000400000000000000" pitchFamily="2" charset="-78"/>
          </a:endParaRPr>
        </a:p>
      </dgm:t>
    </dgm:pt>
    <dgm:pt modelId="{EC9EE9C9-A557-497F-BB6A-F17D54D2A179}" type="pres">
      <dgm:prSet presAssocID="{B8D4AF26-6CF9-4410-BF0C-C2C4E8E2AFB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E0464CF-F5E6-4820-B6CC-6C2C3452AAE8}" type="pres">
      <dgm:prSet presAssocID="{B00EFAD6-575A-4124-9F8B-D7786304A69D}" presName="centerShape" presStyleLbl="node0" presStyleIdx="0" presStyleCnt="1" custScaleX="250045" custScaleY="241766"/>
      <dgm:spPr/>
    </dgm:pt>
    <dgm:pt modelId="{BFC6D9B9-C202-45F1-98BD-A84B5B54EC05}" type="pres">
      <dgm:prSet presAssocID="{F9FDFAC8-6766-45D8-B8FF-E94DD0458C18}" presName="parTrans" presStyleLbl="sibTrans2D1" presStyleIdx="0" presStyleCnt="14"/>
      <dgm:spPr/>
    </dgm:pt>
    <dgm:pt modelId="{F9DBF7EC-90F5-4EB9-8BB6-935250F1327E}" type="pres">
      <dgm:prSet presAssocID="{F9FDFAC8-6766-45D8-B8FF-E94DD0458C18}" presName="connectorText" presStyleLbl="sibTrans2D1" presStyleIdx="0" presStyleCnt="14"/>
      <dgm:spPr/>
    </dgm:pt>
    <dgm:pt modelId="{E87ABFA2-7417-4ABC-8995-75172936DE44}" type="pres">
      <dgm:prSet presAssocID="{C4622580-7A18-4033-A3D5-96E27F51D755}" presName="node" presStyleLbl="node1" presStyleIdx="0" presStyleCnt="14" custScaleX="108319" custScaleY="108319">
        <dgm:presLayoutVars>
          <dgm:bulletEnabled val="1"/>
        </dgm:presLayoutVars>
      </dgm:prSet>
      <dgm:spPr/>
    </dgm:pt>
    <dgm:pt modelId="{27E43E10-9997-4376-90D8-097544F0C8DA}" type="pres">
      <dgm:prSet presAssocID="{BDB87029-673A-4005-9909-B9349ACF3301}" presName="parTrans" presStyleLbl="sibTrans2D1" presStyleIdx="1" presStyleCnt="14"/>
      <dgm:spPr/>
    </dgm:pt>
    <dgm:pt modelId="{5D7F5CE0-697E-4CB5-B527-266EB80A94DC}" type="pres">
      <dgm:prSet presAssocID="{BDB87029-673A-4005-9909-B9349ACF3301}" presName="connectorText" presStyleLbl="sibTrans2D1" presStyleIdx="1" presStyleCnt="14"/>
      <dgm:spPr/>
    </dgm:pt>
    <dgm:pt modelId="{47A5E268-B8E0-44DF-9267-4199D35C6254}" type="pres">
      <dgm:prSet presAssocID="{72D445E9-1EC3-481F-8848-2E653BDD42DF}" presName="node" presStyleLbl="node1" presStyleIdx="1" presStyleCnt="14" custScaleX="108319" custScaleY="108319">
        <dgm:presLayoutVars>
          <dgm:bulletEnabled val="1"/>
        </dgm:presLayoutVars>
      </dgm:prSet>
      <dgm:spPr/>
    </dgm:pt>
    <dgm:pt modelId="{ABDEAA34-4D95-451D-84EB-968B730EE5ED}" type="pres">
      <dgm:prSet presAssocID="{8B21854C-2419-4572-999A-A634E2B01A03}" presName="parTrans" presStyleLbl="sibTrans2D1" presStyleIdx="2" presStyleCnt="14"/>
      <dgm:spPr/>
    </dgm:pt>
    <dgm:pt modelId="{71ADC8B2-EC01-4358-BF42-FC81811F3334}" type="pres">
      <dgm:prSet presAssocID="{8B21854C-2419-4572-999A-A634E2B01A03}" presName="connectorText" presStyleLbl="sibTrans2D1" presStyleIdx="2" presStyleCnt="14"/>
      <dgm:spPr/>
    </dgm:pt>
    <dgm:pt modelId="{891BD07E-9D96-4B72-8301-A3BD21F0803F}" type="pres">
      <dgm:prSet presAssocID="{3B6FCF21-EA50-4D74-851B-7B845D62216F}" presName="node" presStyleLbl="node1" presStyleIdx="2" presStyleCnt="14" custScaleX="108319" custScaleY="108319">
        <dgm:presLayoutVars>
          <dgm:bulletEnabled val="1"/>
        </dgm:presLayoutVars>
      </dgm:prSet>
      <dgm:spPr/>
    </dgm:pt>
    <dgm:pt modelId="{577A1264-185F-44BE-9A99-E6A3F4114FA6}" type="pres">
      <dgm:prSet presAssocID="{9B5FE976-967B-4081-BB1F-0218D2FD92B5}" presName="parTrans" presStyleLbl="sibTrans2D1" presStyleIdx="3" presStyleCnt="14"/>
      <dgm:spPr/>
    </dgm:pt>
    <dgm:pt modelId="{50EDA6CF-5A11-4578-B564-F7F77A6EA559}" type="pres">
      <dgm:prSet presAssocID="{9B5FE976-967B-4081-BB1F-0218D2FD92B5}" presName="connectorText" presStyleLbl="sibTrans2D1" presStyleIdx="3" presStyleCnt="14"/>
      <dgm:spPr/>
    </dgm:pt>
    <dgm:pt modelId="{8300E7A5-3426-4CD8-BE4A-C934389C8858}" type="pres">
      <dgm:prSet presAssocID="{C2AABE58-44EF-4F57-BDB6-9427ABD5AD36}" presName="node" presStyleLbl="node1" presStyleIdx="3" presStyleCnt="14" custScaleX="108319" custScaleY="108319">
        <dgm:presLayoutVars>
          <dgm:bulletEnabled val="1"/>
        </dgm:presLayoutVars>
      </dgm:prSet>
      <dgm:spPr/>
    </dgm:pt>
    <dgm:pt modelId="{8E73DB56-2497-4807-8205-4DDBED9161CD}" type="pres">
      <dgm:prSet presAssocID="{853945F1-A316-4318-9B01-0D52423B2ACD}" presName="parTrans" presStyleLbl="sibTrans2D1" presStyleIdx="4" presStyleCnt="14"/>
      <dgm:spPr/>
    </dgm:pt>
    <dgm:pt modelId="{F4AFAFCE-3945-4AF2-82DF-6388AF044032}" type="pres">
      <dgm:prSet presAssocID="{853945F1-A316-4318-9B01-0D52423B2ACD}" presName="connectorText" presStyleLbl="sibTrans2D1" presStyleIdx="4" presStyleCnt="14"/>
      <dgm:spPr/>
    </dgm:pt>
    <dgm:pt modelId="{B184546B-9D23-4EF0-B48A-38879D66866B}" type="pres">
      <dgm:prSet presAssocID="{67C3A404-FF21-4249-8F4F-601A765F93BC}" presName="node" presStyleLbl="node1" presStyleIdx="4" presStyleCnt="14" custScaleX="108319" custScaleY="108319">
        <dgm:presLayoutVars>
          <dgm:bulletEnabled val="1"/>
        </dgm:presLayoutVars>
      </dgm:prSet>
      <dgm:spPr/>
    </dgm:pt>
    <dgm:pt modelId="{F4E8717B-D36A-42C7-8F5D-9035C68C0CEC}" type="pres">
      <dgm:prSet presAssocID="{D23D14E7-8EF1-4D7F-A070-2D1EC3364117}" presName="parTrans" presStyleLbl="sibTrans2D1" presStyleIdx="5" presStyleCnt="14"/>
      <dgm:spPr/>
    </dgm:pt>
    <dgm:pt modelId="{FA518CAA-028A-4045-95DB-0597D0DA48D1}" type="pres">
      <dgm:prSet presAssocID="{D23D14E7-8EF1-4D7F-A070-2D1EC3364117}" presName="connectorText" presStyleLbl="sibTrans2D1" presStyleIdx="5" presStyleCnt="14"/>
      <dgm:spPr/>
    </dgm:pt>
    <dgm:pt modelId="{2E75222E-5C81-4C82-A294-BA0D2B169B96}" type="pres">
      <dgm:prSet presAssocID="{1A8049AB-D93E-4293-B2D9-AC6132EE6DAC}" presName="node" presStyleLbl="node1" presStyleIdx="5" presStyleCnt="14" custScaleX="108319" custScaleY="108319">
        <dgm:presLayoutVars>
          <dgm:bulletEnabled val="1"/>
        </dgm:presLayoutVars>
      </dgm:prSet>
      <dgm:spPr/>
    </dgm:pt>
    <dgm:pt modelId="{47C2AA74-449B-4631-ABE3-AAAF164376D1}" type="pres">
      <dgm:prSet presAssocID="{6362CA23-D13D-48A2-801B-E6644C1C6ED9}" presName="parTrans" presStyleLbl="sibTrans2D1" presStyleIdx="6" presStyleCnt="14"/>
      <dgm:spPr/>
    </dgm:pt>
    <dgm:pt modelId="{B955EC5D-EF21-49D2-A91D-BB6598655DD5}" type="pres">
      <dgm:prSet presAssocID="{6362CA23-D13D-48A2-801B-E6644C1C6ED9}" presName="connectorText" presStyleLbl="sibTrans2D1" presStyleIdx="6" presStyleCnt="14"/>
      <dgm:spPr/>
    </dgm:pt>
    <dgm:pt modelId="{8F893DE9-3B8E-4540-B9BB-B5524E19CDCC}" type="pres">
      <dgm:prSet presAssocID="{C3E58D9E-9045-470D-BE85-7290CD43548E}" presName="node" presStyleLbl="node1" presStyleIdx="6" presStyleCnt="14" custScaleX="108319" custScaleY="108319">
        <dgm:presLayoutVars>
          <dgm:bulletEnabled val="1"/>
        </dgm:presLayoutVars>
      </dgm:prSet>
      <dgm:spPr/>
    </dgm:pt>
    <dgm:pt modelId="{F167C0D7-039C-4DD9-9E83-525D5F743443}" type="pres">
      <dgm:prSet presAssocID="{F15527C4-073D-4536-91D4-9369822E67F9}" presName="parTrans" presStyleLbl="sibTrans2D1" presStyleIdx="7" presStyleCnt="14"/>
      <dgm:spPr/>
    </dgm:pt>
    <dgm:pt modelId="{2F74188A-B803-4FAA-B093-4D897BE65711}" type="pres">
      <dgm:prSet presAssocID="{F15527C4-073D-4536-91D4-9369822E67F9}" presName="connectorText" presStyleLbl="sibTrans2D1" presStyleIdx="7" presStyleCnt="14"/>
      <dgm:spPr/>
    </dgm:pt>
    <dgm:pt modelId="{8E8A9555-8C69-4A9A-88CC-8229C87ECBBF}" type="pres">
      <dgm:prSet presAssocID="{C62B3A2C-A659-49CB-A1B0-DBB4FF3724BA}" presName="node" presStyleLbl="node1" presStyleIdx="7" presStyleCnt="14">
        <dgm:presLayoutVars>
          <dgm:bulletEnabled val="1"/>
        </dgm:presLayoutVars>
      </dgm:prSet>
      <dgm:spPr/>
    </dgm:pt>
    <dgm:pt modelId="{89EBB8C7-91B9-4A77-95B3-755DC2C68B45}" type="pres">
      <dgm:prSet presAssocID="{50FA7454-46F7-4634-81AF-279070CDB1F1}" presName="parTrans" presStyleLbl="sibTrans2D1" presStyleIdx="8" presStyleCnt="14"/>
      <dgm:spPr/>
    </dgm:pt>
    <dgm:pt modelId="{D3ABE2DF-FAAC-45D1-A41D-5FEF4617D499}" type="pres">
      <dgm:prSet presAssocID="{50FA7454-46F7-4634-81AF-279070CDB1F1}" presName="connectorText" presStyleLbl="sibTrans2D1" presStyleIdx="8" presStyleCnt="14"/>
      <dgm:spPr/>
    </dgm:pt>
    <dgm:pt modelId="{30BDBDD0-311D-4C7C-94E3-4C4739F0F0E5}" type="pres">
      <dgm:prSet presAssocID="{2885112C-A53B-47AD-A2BE-B6A7D3011F6A}" presName="node" presStyleLbl="node1" presStyleIdx="8" presStyleCnt="14">
        <dgm:presLayoutVars>
          <dgm:bulletEnabled val="1"/>
        </dgm:presLayoutVars>
      </dgm:prSet>
      <dgm:spPr/>
    </dgm:pt>
    <dgm:pt modelId="{3BFD9F09-A8CD-4C32-BD5F-DC7A523053DC}" type="pres">
      <dgm:prSet presAssocID="{FB9E19A1-2CA8-4996-B511-2FF629D4FAE9}" presName="parTrans" presStyleLbl="sibTrans2D1" presStyleIdx="9" presStyleCnt="14"/>
      <dgm:spPr/>
    </dgm:pt>
    <dgm:pt modelId="{954C2036-832F-4B2B-8B03-ED7CEEFBB5D2}" type="pres">
      <dgm:prSet presAssocID="{FB9E19A1-2CA8-4996-B511-2FF629D4FAE9}" presName="connectorText" presStyleLbl="sibTrans2D1" presStyleIdx="9" presStyleCnt="14"/>
      <dgm:spPr/>
    </dgm:pt>
    <dgm:pt modelId="{28FFDA93-2DF0-45BE-A15F-A9C0275432FF}" type="pres">
      <dgm:prSet presAssocID="{96507A44-F2C0-424E-85CF-1AF3DC1879E4}" presName="node" presStyleLbl="node1" presStyleIdx="9" presStyleCnt="14">
        <dgm:presLayoutVars>
          <dgm:bulletEnabled val="1"/>
        </dgm:presLayoutVars>
      </dgm:prSet>
      <dgm:spPr/>
    </dgm:pt>
    <dgm:pt modelId="{9699A81D-C34D-4B5C-9957-AA6CED8A4E91}" type="pres">
      <dgm:prSet presAssocID="{D75FC3D8-EBF0-4A92-831A-90CC3B959FE3}" presName="parTrans" presStyleLbl="sibTrans2D1" presStyleIdx="10" presStyleCnt="14"/>
      <dgm:spPr/>
    </dgm:pt>
    <dgm:pt modelId="{AFFE0272-35DB-4AC6-BDC1-1A4DFED1C0B7}" type="pres">
      <dgm:prSet presAssocID="{D75FC3D8-EBF0-4A92-831A-90CC3B959FE3}" presName="connectorText" presStyleLbl="sibTrans2D1" presStyleIdx="10" presStyleCnt="14"/>
      <dgm:spPr/>
    </dgm:pt>
    <dgm:pt modelId="{95E26760-F3E5-48BB-B920-70273676FCB1}" type="pres">
      <dgm:prSet presAssocID="{73F61D2F-72EF-4032-9610-F8E02F7777B8}" presName="node" presStyleLbl="node1" presStyleIdx="10" presStyleCnt="14">
        <dgm:presLayoutVars>
          <dgm:bulletEnabled val="1"/>
        </dgm:presLayoutVars>
      </dgm:prSet>
      <dgm:spPr/>
    </dgm:pt>
    <dgm:pt modelId="{81324BF2-F968-4F56-8223-733D61A23B84}" type="pres">
      <dgm:prSet presAssocID="{20952638-59EE-45B5-9E4F-A83116642162}" presName="parTrans" presStyleLbl="sibTrans2D1" presStyleIdx="11" presStyleCnt="14"/>
      <dgm:spPr/>
    </dgm:pt>
    <dgm:pt modelId="{4BC6BD72-291F-49F1-B1B8-6B406DEBA2E9}" type="pres">
      <dgm:prSet presAssocID="{20952638-59EE-45B5-9E4F-A83116642162}" presName="connectorText" presStyleLbl="sibTrans2D1" presStyleIdx="11" presStyleCnt="14"/>
      <dgm:spPr/>
    </dgm:pt>
    <dgm:pt modelId="{17EED45C-3B0D-4228-815B-283EF6E6B105}" type="pres">
      <dgm:prSet presAssocID="{5F8B351E-7751-435C-A068-F8259BD6451F}" presName="node" presStyleLbl="node1" presStyleIdx="11" presStyleCnt="14">
        <dgm:presLayoutVars>
          <dgm:bulletEnabled val="1"/>
        </dgm:presLayoutVars>
      </dgm:prSet>
      <dgm:spPr/>
    </dgm:pt>
    <dgm:pt modelId="{91B33109-DAFA-4567-94C5-B362F91AA1D2}" type="pres">
      <dgm:prSet presAssocID="{C82FB2D1-E2EC-4A65-87CA-97AD255403D9}" presName="parTrans" presStyleLbl="sibTrans2D1" presStyleIdx="12" presStyleCnt="14"/>
      <dgm:spPr/>
    </dgm:pt>
    <dgm:pt modelId="{FB4F03EC-CD69-440D-8DFB-76E164E34BBD}" type="pres">
      <dgm:prSet presAssocID="{C82FB2D1-E2EC-4A65-87CA-97AD255403D9}" presName="connectorText" presStyleLbl="sibTrans2D1" presStyleIdx="12" presStyleCnt="14"/>
      <dgm:spPr/>
    </dgm:pt>
    <dgm:pt modelId="{130571B6-92E1-4F78-9FDB-50B0EE125B9C}" type="pres">
      <dgm:prSet presAssocID="{E04AE8DB-4613-4636-9766-8C379458B175}" presName="node" presStyleLbl="node1" presStyleIdx="12" presStyleCnt="14">
        <dgm:presLayoutVars>
          <dgm:bulletEnabled val="1"/>
        </dgm:presLayoutVars>
      </dgm:prSet>
      <dgm:spPr/>
    </dgm:pt>
    <dgm:pt modelId="{A508D49B-EC08-4827-A90E-79414FB128F4}" type="pres">
      <dgm:prSet presAssocID="{ADEDEEFD-A999-4C02-BF72-80629BBE7F06}" presName="parTrans" presStyleLbl="sibTrans2D1" presStyleIdx="13" presStyleCnt="14"/>
      <dgm:spPr/>
    </dgm:pt>
    <dgm:pt modelId="{1A9CD112-4379-47CE-BB2C-0A77B6FB7732}" type="pres">
      <dgm:prSet presAssocID="{ADEDEEFD-A999-4C02-BF72-80629BBE7F06}" presName="connectorText" presStyleLbl="sibTrans2D1" presStyleIdx="13" presStyleCnt="14"/>
      <dgm:spPr/>
    </dgm:pt>
    <dgm:pt modelId="{DB6D4E8F-F179-44E7-A2B7-B139229C51FE}" type="pres">
      <dgm:prSet presAssocID="{4C0F4D48-A52C-40B5-969B-77E3F0AB86CC}" presName="node" presStyleLbl="node1" presStyleIdx="13" presStyleCnt="14">
        <dgm:presLayoutVars>
          <dgm:bulletEnabled val="1"/>
        </dgm:presLayoutVars>
      </dgm:prSet>
      <dgm:spPr/>
    </dgm:pt>
  </dgm:ptLst>
  <dgm:cxnLst>
    <dgm:cxn modelId="{77FFEA02-8A5E-4576-BCEC-C60EAA487A04}" srcId="{B00EFAD6-575A-4124-9F8B-D7786304A69D}" destId="{72D445E9-1EC3-481F-8848-2E653BDD42DF}" srcOrd="1" destOrd="0" parTransId="{BDB87029-673A-4005-9909-B9349ACF3301}" sibTransId="{3A309B2B-404B-4570-8AC2-4FCCC451E6F4}"/>
    <dgm:cxn modelId="{6E083F12-93A0-4F51-9267-A60888E6D2FE}" type="presOf" srcId="{ADEDEEFD-A999-4C02-BF72-80629BBE7F06}" destId="{A508D49B-EC08-4827-A90E-79414FB128F4}" srcOrd="0" destOrd="0" presId="urn:microsoft.com/office/officeart/2005/8/layout/radial5"/>
    <dgm:cxn modelId="{9A978512-8F1B-4E36-B640-89D5E44A38A5}" srcId="{B00EFAD6-575A-4124-9F8B-D7786304A69D}" destId="{C62B3A2C-A659-49CB-A1B0-DBB4FF3724BA}" srcOrd="7" destOrd="0" parTransId="{F15527C4-073D-4536-91D4-9369822E67F9}" sibTransId="{9969CA2C-EB37-4188-893D-17B746D2EAA6}"/>
    <dgm:cxn modelId="{BFCD1414-9817-417F-BE4D-A65F02F73538}" type="presOf" srcId="{ADEDEEFD-A999-4C02-BF72-80629BBE7F06}" destId="{1A9CD112-4379-47CE-BB2C-0A77B6FB7732}" srcOrd="1" destOrd="0" presId="urn:microsoft.com/office/officeart/2005/8/layout/radial5"/>
    <dgm:cxn modelId="{69EB931B-7B96-4002-B9CF-603DE1E740E4}" type="presOf" srcId="{B00EFAD6-575A-4124-9F8B-D7786304A69D}" destId="{4E0464CF-F5E6-4820-B6CC-6C2C3452AAE8}" srcOrd="0" destOrd="0" presId="urn:microsoft.com/office/officeart/2005/8/layout/radial5"/>
    <dgm:cxn modelId="{94646E22-EA90-4A75-8BA9-C9D47DE93588}" srcId="{B00EFAD6-575A-4124-9F8B-D7786304A69D}" destId="{5F8B351E-7751-435C-A068-F8259BD6451F}" srcOrd="11" destOrd="0" parTransId="{20952638-59EE-45B5-9E4F-A83116642162}" sibTransId="{807E0638-DF94-46D6-B6F4-A8702D642B8D}"/>
    <dgm:cxn modelId="{18027830-45B5-4F1E-B77D-BBD3AEACFF18}" type="presOf" srcId="{8B21854C-2419-4572-999A-A634E2B01A03}" destId="{71ADC8B2-EC01-4358-BF42-FC81811F3334}" srcOrd="1" destOrd="0" presId="urn:microsoft.com/office/officeart/2005/8/layout/radial5"/>
    <dgm:cxn modelId="{7EC0FD30-2BB7-4B64-AD73-7ACB454F7516}" type="presOf" srcId="{20952638-59EE-45B5-9E4F-A83116642162}" destId="{81324BF2-F968-4F56-8223-733D61A23B84}" srcOrd="0" destOrd="0" presId="urn:microsoft.com/office/officeart/2005/8/layout/radial5"/>
    <dgm:cxn modelId="{21977E31-7B84-4D32-84D1-A6AD11557DC4}" type="presOf" srcId="{73F61D2F-72EF-4032-9610-F8E02F7777B8}" destId="{95E26760-F3E5-48BB-B920-70273676FCB1}" srcOrd="0" destOrd="0" presId="urn:microsoft.com/office/officeart/2005/8/layout/radial5"/>
    <dgm:cxn modelId="{E33E713D-6244-4462-93D5-A708506A44C5}" srcId="{B00EFAD6-575A-4124-9F8B-D7786304A69D}" destId="{4C0F4D48-A52C-40B5-969B-77E3F0AB86CC}" srcOrd="13" destOrd="0" parTransId="{ADEDEEFD-A999-4C02-BF72-80629BBE7F06}" sibTransId="{E8C24CD5-0776-47A8-B739-B0DB3634A365}"/>
    <dgm:cxn modelId="{0DB1AB3D-4F90-49FA-9450-47C9A1BC0714}" type="presOf" srcId="{50FA7454-46F7-4634-81AF-279070CDB1F1}" destId="{89EBB8C7-91B9-4A77-95B3-755DC2C68B45}" srcOrd="0" destOrd="0" presId="urn:microsoft.com/office/officeart/2005/8/layout/radial5"/>
    <dgm:cxn modelId="{6667D85E-EE0A-4C51-8353-106C5841796E}" type="presOf" srcId="{FB9E19A1-2CA8-4996-B511-2FF629D4FAE9}" destId="{3BFD9F09-A8CD-4C32-BD5F-DC7A523053DC}" srcOrd="0" destOrd="0" presId="urn:microsoft.com/office/officeart/2005/8/layout/radial5"/>
    <dgm:cxn modelId="{DBDA5863-253D-4596-B604-4D8506A0DCE0}" srcId="{B00EFAD6-575A-4124-9F8B-D7786304A69D}" destId="{2885112C-A53B-47AD-A2BE-B6A7D3011F6A}" srcOrd="8" destOrd="0" parTransId="{50FA7454-46F7-4634-81AF-279070CDB1F1}" sibTransId="{BD999E98-F6BC-4F06-A468-7D0A552CAC38}"/>
    <dgm:cxn modelId="{7F36CD65-D788-4BCD-B570-51C3F91F3B33}" type="presOf" srcId="{5F8B351E-7751-435C-A068-F8259BD6451F}" destId="{17EED45C-3B0D-4228-815B-283EF6E6B105}" srcOrd="0" destOrd="0" presId="urn:microsoft.com/office/officeart/2005/8/layout/radial5"/>
    <dgm:cxn modelId="{4B3CBE68-3E91-456A-B0DF-DA4BDA48CEE4}" type="presOf" srcId="{1A8049AB-D93E-4293-B2D9-AC6132EE6DAC}" destId="{2E75222E-5C81-4C82-A294-BA0D2B169B96}" srcOrd="0" destOrd="0" presId="urn:microsoft.com/office/officeart/2005/8/layout/radial5"/>
    <dgm:cxn modelId="{15A4166A-8534-429A-B9D4-BA3D6E35E29F}" type="presOf" srcId="{4C0F4D48-A52C-40B5-969B-77E3F0AB86CC}" destId="{DB6D4E8F-F179-44E7-A2B7-B139229C51FE}" srcOrd="0" destOrd="0" presId="urn:microsoft.com/office/officeart/2005/8/layout/radial5"/>
    <dgm:cxn modelId="{A4F33B4E-4668-4A86-BC9C-A92449491465}" srcId="{B00EFAD6-575A-4124-9F8B-D7786304A69D}" destId="{96507A44-F2C0-424E-85CF-1AF3DC1879E4}" srcOrd="9" destOrd="0" parTransId="{FB9E19A1-2CA8-4996-B511-2FF629D4FAE9}" sibTransId="{2CF7E341-AFA0-4682-A95F-C067496EB36A}"/>
    <dgm:cxn modelId="{F124CD50-12FC-459B-82E3-2361F3FB4CFD}" type="presOf" srcId="{D23D14E7-8EF1-4D7F-A070-2D1EC3364117}" destId="{FA518CAA-028A-4045-95DB-0597D0DA48D1}" srcOrd="1" destOrd="0" presId="urn:microsoft.com/office/officeart/2005/8/layout/radial5"/>
    <dgm:cxn modelId="{73397A71-5079-4A40-8823-1C2628E5F264}" type="presOf" srcId="{C82FB2D1-E2EC-4A65-87CA-97AD255403D9}" destId="{91B33109-DAFA-4567-94C5-B362F91AA1D2}" srcOrd="0" destOrd="0" presId="urn:microsoft.com/office/officeart/2005/8/layout/radial5"/>
    <dgm:cxn modelId="{55151072-D983-4630-AD56-E287191BD143}" srcId="{B00EFAD6-575A-4124-9F8B-D7786304A69D}" destId="{C2AABE58-44EF-4F57-BDB6-9427ABD5AD36}" srcOrd="3" destOrd="0" parTransId="{9B5FE976-967B-4081-BB1F-0218D2FD92B5}" sibTransId="{118FEDB9-0F0C-4BCD-B90C-41CE3ED590C6}"/>
    <dgm:cxn modelId="{B88DCB57-1522-4CC3-91EF-F8E2BB2E6961}" srcId="{B00EFAD6-575A-4124-9F8B-D7786304A69D}" destId="{C3E58D9E-9045-470D-BE85-7290CD43548E}" srcOrd="6" destOrd="0" parTransId="{6362CA23-D13D-48A2-801B-E6644C1C6ED9}" sibTransId="{47D386B6-4C3C-415E-9CDA-488E13A31AA2}"/>
    <dgm:cxn modelId="{68586F7D-8BAC-42F1-A885-2D45A1FB5762}" srcId="{B00EFAD6-575A-4124-9F8B-D7786304A69D}" destId="{1A8049AB-D93E-4293-B2D9-AC6132EE6DAC}" srcOrd="5" destOrd="0" parTransId="{D23D14E7-8EF1-4D7F-A070-2D1EC3364117}" sibTransId="{EBE053F0-42E3-409B-B801-FAAAF3241174}"/>
    <dgm:cxn modelId="{01714181-5F2B-4DDD-AB45-BD9B54000918}" type="presOf" srcId="{2885112C-A53B-47AD-A2BE-B6A7D3011F6A}" destId="{30BDBDD0-311D-4C7C-94E3-4C4739F0F0E5}" srcOrd="0" destOrd="0" presId="urn:microsoft.com/office/officeart/2005/8/layout/radial5"/>
    <dgm:cxn modelId="{E865C784-BFF6-43A4-AACA-1C29085CE971}" type="presOf" srcId="{F9FDFAC8-6766-45D8-B8FF-E94DD0458C18}" destId="{BFC6D9B9-C202-45F1-98BD-A84B5B54EC05}" srcOrd="0" destOrd="0" presId="urn:microsoft.com/office/officeart/2005/8/layout/radial5"/>
    <dgm:cxn modelId="{0F624588-9AFA-40AB-BBF4-5644882C2F0B}" type="presOf" srcId="{8B21854C-2419-4572-999A-A634E2B01A03}" destId="{ABDEAA34-4D95-451D-84EB-968B730EE5ED}" srcOrd="0" destOrd="0" presId="urn:microsoft.com/office/officeart/2005/8/layout/radial5"/>
    <dgm:cxn modelId="{69ACC78A-E005-4D08-B7B7-8D64B3A8E8F7}" type="presOf" srcId="{E04AE8DB-4613-4636-9766-8C379458B175}" destId="{130571B6-92E1-4F78-9FDB-50B0EE125B9C}" srcOrd="0" destOrd="0" presId="urn:microsoft.com/office/officeart/2005/8/layout/radial5"/>
    <dgm:cxn modelId="{3B79948C-05C1-4C35-8A7C-BF1B813367EE}" type="presOf" srcId="{6362CA23-D13D-48A2-801B-E6644C1C6ED9}" destId="{47C2AA74-449B-4631-ABE3-AAAF164376D1}" srcOrd="0" destOrd="0" presId="urn:microsoft.com/office/officeart/2005/8/layout/radial5"/>
    <dgm:cxn modelId="{331F268D-D009-4F82-9773-DFE109CE0319}" type="presOf" srcId="{C3E58D9E-9045-470D-BE85-7290CD43548E}" destId="{8F893DE9-3B8E-4540-B9BB-B5524E19CDCC}" srcOrd="0" destOrd="0" presId="urn:microsoft.com/office/officeart/2005/8/layout/radial5"/>
    <dgm:cxn modelId="{C43BA192-BDC9-43A8-98F1-AEA056962D39}" type="presOf" srcId="{853945F1-A316-4318-9B01-0D52423B2ACD}" destId="{8E73DB56-2497-4807-8205-4DDBED9161CD}" srcOrd="0" destOrd="0" presId="urn:microsoft.com/office/officeart/2005/8/layout/radial5"/>
    <dgm:cxn modelId="{97B24D94-CDB0-4E56-9009-FD9D8A8DAC10}" type="presOf" srcId="{9B5FE976-967B-4081-BB1F-0218D2FD92B5}" destId="{577A1264-185F-44BE-9A99-E6A3F4114FA6}" srcOrd="0" destOrd="0" presId="urn:microsoft.com/office/officeart/2005/8/layout/radial5"/>
    <dgm:cxn modelId="{1BBA1896-03CB-4EAA-9298-1416ECDEC590}" type="presOf" srcId="{C4622580-7A18-4033-A3D5-96E27F51D755}" destId="{E87ABFA2-7417-4ABC-8995-75172936DE44}" srcOrd="0" destOrd="0" presId="urn:microsoft.com/office/officeart/2005/8/layout/radial5"/>
    <dgm:cxn modelId="{ADF3FE9E-E455-4386-8171-A08511644752}" type="presOf" srcId="{96507A44-F2C0-424E-85CF-1AF3DC1879E4}" destId="{28FFDA93-2DF0-45BE-A15F-A9C0275432FF}" srcOrd="0" destOrd="0" presId="urn:microsoft.com/office/officeart/2005/8/layout/radial5"/>
    <dgm:cxn modelId="{45B989A1-D381-411F-8850-2044CAFD4A20}" srcId="{B8D4AF26-6CF9-4410-BF0C-C2C4E8E2AFB2}" destId="{B00EFAD6-575A-4124-9F8B-D7786304A69D}" srcOrd="0" destOrd="0" parTransId="{B202F5DB-8924-4815-9FBF-FA1556FFE1A9}" sibTransId="{7231E5B7-2146-40F6-BE3F-FAACB1AB7D69}"/>
    <dgm:cxn modelId="{88AB45A2-9373-471E-A254-664D7A3F1D65}" type="presOf" srcId="{D23D14E7-8EF1-4D7F-A070-2D1EC3364117}" destId="{F4E8717B-D36A-42C7-8F5D-9035C68C0CEC}" srcOrd="0" destOrd="0" presId="urn:microsoft.com/office/officeart/2005/8/layout/radial5"/>
    <dgm:cxn modelId="{67398AAC-4EA0-493B-A517-792E2E9F6B94}" srcId="{B00EFAD6-575A-4124-9F8B-D7786304A69D}" destId="{E04AE8DB-4613-4636-9766-8C379458B175}" srcOrd="12" destOrd="0" parTransId="{C82FB2D1-E2EC-4A65-87CA-97AD255403D9}" sibTransId="{8C9D3444-CDE3-4A50-BE5F-B9C8F3BEDCE0}"/>
    <dgm:cxn modelId="{9A3619AE-36E4-4837-A57B-D8F7CC469B92}" type="presOf" srcId="{F9FDFAC8-6766-45D8-B8FF-E94DD0458C18}" destId="{F9DBF7EC-90F5-4EB9-8BB6-935250F1327E}" srcOrd="1" destOrd="0" presId="urn:microsoft.com/office/officeart/2005/8/layout/radial5"/>
    <dgm:cxn modelId="{383587AE-ADD9-4D2C-A72C-B90B03D386C9}" type="presOf" srcId="{853945F1-A316-4318-9B01-0D52423B2ACD}" destId="{F4AFAFCE-3945-4AF2-82DF-6388AF044032}" srcOrd="1" destOrd="0" presId="urn:microsoft.com/office/officeart/2005/8/layout/radial5"/>
    <dgm:cxn modelId="{5B9CD8B0-188F-4068-9FBC-C74B3721D9B6}" srcId="{B00EFAD6-575A-4124-9F8B-D7786304A69D}" destId="{C4622580-7A18-4033-A3D5-96E27F51D755}" srcOrd="0" destOrd="0" parTransId="{F9FDFAC8-6766-45D8-B8FF-E94DD0458C18}" sibTransId="{A1B58A35-E226-4B00-A2F1-2C824517FEA6}"/>
    <dgm:cxn modelId="{2683CDB4-7D65-4431-966E-D0A177EAF78A}" type="presOf" srcId="{D75FC3D8-EBF0-4A92-831A-90CC3B959FE3}" destId="{9699A81D-C34D-4B5C-9957-AA6CED8A4E91}" srcOrd="0" destOrd="0" presId="urn:microsoft.com/office/officeart/2005/8/layout/radial5"/>
    <dgm:cxn modelId="{53727EB6-CE55-4AB8-9D6F-AF4EF55C5217}" type="presOf" srcId="{67C3A404-FF21-4249-8F4F-601A765F93BC}" destId="{B184546B-9D23-4EF0-B48A-38879D66866B}" srcOrd="0" destOrd="0" presId="urn:microsoft.com/office/officeart/2005/8/layout/radial5"/>
    <dgm:cxn modelId="{55969FB9-8B8F-4FE9-AD7C-7D13A6AFE332}" srcId="{B00EFAD6-575A-4124-9F8B-D7786304A69D}" destId="{67C3A404-FF21-4249-8F4F-601A765F93BC}" srcOrd="4" destOrd="0" parTransId="{853945F1-A316-4318-9B01-0D52423B2ACD}" sibTransId="{D2AC8A1D-7F1E-4194-A761-A556074ADA8C}"/>
    <dgm:cxn modelId="{63EBEBBC-8C93-4657-819D-408251004A5C}" type="presOf" srcId="{9B5FE976-967B-4081-BB1F-0218D2FD92B5}" destId="{50EDA6CF-5A11-4578-B564-F7F77A6EA559}" srcOrd="1" destOrd="0" presId="urn:microsoft.com/office/officeart/2005/8/layout/radial5"/>
    <dgm:cxn modelId="{93611FBF-AEB6-473F-B082-4A5277325500}" type="presOf" srcId="{F15527C4-073D-4536-91D4-9369822E67F9}" destId="{F167C0D7-039C-4DD9-9E83-525D5F743443}" srcOrd="0" destOrd="0" presId="urn:microsoft.com/office/officeart/2005/8/layout/radial5"/>
    <dgm:cxn modelId="{E47885C2-1CAD-4CC7-97B7-D55F10A22BF9}" type="presOf" srcId="{FB9E19A1-2CA8-4996-B511-2FF629D4FAE9}" destId="{954C2036-832F-4B2B-8B03-ED7CEEFBB5D2}" srcOrd="1" destOrd="0" presId="urn:microsoft.com/office/officeart/2005/8/layout/radial5"/>
    <dgm:cxn modelId="{81CCFFC6-946F-476C-A039-8B83244F77C6}" srcId="{B00EFAD6-575A-4124-9F8B-D7786304A69D}" destId="{73F61D2F-72EF-4032-9610-F8E02F7777B8}" srcOrd="10" destOrd="0" parTransId="{D75FC3D8-EBF0-4A92-831A-90CC3B959FE3}" sibTransId="{239E5366-78BE-4181-BB8C-B1A814C962EA}"/>
    <dgm:cxn modelId="{F80FF4D1-158A-4793-B978-9649B183A56D}" type="presOf" srcId="{50FA7454-46F7-4634-81AF-279070CDB1F1}" destId="{D3ABE2DF-FAAC-45D1-A41D-5FEF4617D499}" srcOrd="1" destOrd="0" presId="urn:microsoft.com/office/officeart/2005/8/layout/radial5"/>
    <dgm:cxn modelId="{4B0A25D2-7EC9-4DE2-9529-B069C4CE017F}" type="presOf" srcId="{D75FC3D8-EBF0-4A92-831A-90CC3B959FE3}" destId="{AFFE0272-35DB-4AC6-BDC1-1A4DFED1C0B7}" srcOrd="1" destOrd="0" presId="urn:microsoft.com/office/officeart/2005/8/layout/radial5"/>
    <dgm:cxn modelId="{A0E53BD5-2D9C-4BE9-B1DE-E2973AC59892}" type="presOf" srcId="{6362CA23-D13D-48A2-801B-E6644C1C6ED9}" destId="{B955EC5D-EF21-49D2-A91D-BB6598655DD5}" srcOrd="1" destOrd="0" presId="urn:microsoft.com/office/officeart/2005/8/layout/radial5"/>
    <dgm:cxn modelId="{20E438D6-61AA-443A-832E-26E8F42AC01D}" type="presOf" srcId="{C82FB2D1-E2EC-4A65-87CA-97AD255403D9}" destId="{FB4F03EC-CD69-440D-8DFB-76E164E34BBD}" srcOrd="1" destOrd="0" presId="urn:microsoft.com/office/officeart/2005/8/layout/radial5"/>
    <dgm:cxn modelId="{F17928D7-2C88-4972-9D0E-21B12BB9C475}" type="presOf" srcId="{20952638-59EE-45B5-9E4F-A83116642162}" destId="{4BC6BD72-291F-49F1-B1B8-6B406DEBA2E9}" srcOrd="1" destOrd="0" presId="urn:microsoft.com/office/officeart/2005/8/layout/radial5"/>
    <dgm:cxn modelId="{F190BCD8-4C12-4381-B59E-57EA273E8689}" type="presOf" srcId="{C2AABE58-44EF-4F57-BDB6-9427ABD5AD36}" destId="{8300E7A5-3426-4CD8-BE4A-C934389C8858}" srcOrd="0" destOrd="0" presId="urn:microsoft.com/office/officeart/2005/8/layout/radial5"/>
    <dgm:cxn modelId="{1723F3D9-F79B-4EBE-9620-BF3ED76CCDAC}" type="presOf" srcId="{F15527C4-073D-4536-91D4-9369822E67F9}" destId="{2F74188A-B803-4FAA-B093-4D897BE65711}" srcOrd="1" destOrd="0" presId="urn:microsoft.com/office/officeart/2005/8/layout/radial5"/>
    <dgm:cxn modelId="{CAD928E4-B378-43FC-836C-7574CBEDA260}" type="presOf" srcId="{3B6FCF21-EA50-4D74-851B-7B845D62216F}" destId="{891BD07E-9D96-4B72-8301-A3BD21F0803F}" srcOrd="0" destOrd="0" presId="urn:microsoft.com/office/officeart/2005/8/layout/radial5"/>
    <dgm:cxn modelId="{F79284E4-5EAC-4623-A854-141166AB3E62}" type="presOf" srcId="{BDB87029-673A-4005-9909-B9349ACF3301}" destId="{27E43E10-9997-4376-90D8-097544F0C8DA}" srcOrd="0" destOrd="0" presId="urn:microsoft.com/office/officeart/2005/8/layout/radial5"/>
    <dgm:cxn modelId="{44D018E8-081E-44BE-A89F-0F5F59CCBF85}" srcId="{B00EFAD6-575A-4124-9F8B-D7786304A69D}" destId="{3B6FCF21-EA50-4D74-851B-7B845D62216F}" srcOrd="2" destOrd="0" parTransId="{8B21854C-2419-4572-999A-A634E2B01A03}" sibTransId="{9DBE6C8F-1C69-43A0-B152-E1EA52461724}"/>
    <dgm:cxn modelId="{892045EB-BE7E-4958-B432-3E2FAF05006F}" type="presOf" srcId="{B8D4AF26-6CF9-4410-BF0C-C2C4E8E2AFB2}" destId="{EC9EE9C9-A557-497F-BB6A-F17D54D2A179}" srcOrd="0" destOrd="0" presId="urn:microsoft.com/office/officeart/2005/8/layout/radial5"/>
    <dgm:cxn modelId="{41F3EEED-36D1-430F-B047-5FF6FD89913A}" type="presOf" srcId="{C62B3A2C-A659-49CB-A1B0-DBB4FF3724BA}" destId="{8E8A9555-8C69-4A9A-88CC-8229C87ECBBF}" srcOrd="0" destOrd="0" presId="urn:microsoft.com/office/officeart/2005/8/layout/radial5"/>
    <dgm:cxn modelId="{5F7F6BF3-B332-42C5-8ABD-4A6D69C6C455}" type="presOf" srcId="{72D445E9-1EC3-481F-8848-2E653BDD42DF}" destId="{47A5E268-B8E0-44DF-9267-4199D35C6254}" srcOrd="0" destOrd="0" presId="urn:microsoft.com/office/officeart/2005/8/layout/radial5"/>
    <dgm:cxn modelId="{5B63B0FC-526C-4D3C-876F-BFC8724D622E}" type="presOf" srcId="{BDB87029-673A-4005-9909-B9349ACF3301}" destId="{5D7F5CE0-697E-4CB5-B527-266EB80A94DC}" srcOrd="1" destOrd="0" presId="urn:microsoft.com/office/officeart/2005/8/layout/radial5"/>
    <dgm:cxn modelId="{03F4060D-B690-43E7-8DDB-260FF32A8382}" type="presParOf" srcId="{EC9EE9C9-A557-497F-BB6A-F17D54D2A179}" destId="{4E0464CF-F5E6-4820-B6CC-6C2C3452AAE8}" srcOrd="0" destOrd="0" presId="urn:microsoft.com/office/officeart/2005/8/layout/radial5"/>
    <dgm:cxn modelId="{CEEAC4BF-A67E-4805-ACB1-34FD39330AFD}" type="presParOf" srcId="{EC9EE9C9-A557-497F-BB6A-F17D54D2A179}" destId="{BFC6D9B9-C202-45F1-98BD-A84B5B54EC05}" srcOrd="1" destOrd="0" presId="urn:microsoft.com/office/officeart/2005/8/layout/radial5"/>
    <dgm:cxn modelId="{B17E0F86-D174-43F8-942F-A94EC7549699}" type="presParOf" srcId="{BFC6D9B9-C202-45F1-98BD-A84B5B54EC05}" destId="{F9DBF7EC-90F5-4EB9-8BB6-935250F1327E}" srcOrd="0" destOrd="0" presId="urn:microsoft.com/office/officeart/2005/8/layout/radial5"/>
    <dgm:cxn modelId="{DE0EE6A2-F88B-4A6E-AD59-D7FA91D6F559}" type="presParOf" srcId="{EC9EE9C9-A557-497F-BB6A-F17D54D2A179}" destId="{E87ABFA2-7417-4ABC-8995-75172936DE44}" srcOrd="2" destOrd="0" presId="urn:microsoft.com/office/officeart/2005/8/layout/radial5"/>
    <dgm:cxn modelId="{3879196F-B805-41ED-8484-35D69ED30A03}" type="presParOf" srcId="{EC9EE9C9-A557-497F-BB6A-F17D54D2A179}" destId="{27E43E10-9997-4376-90D8-097544F0C8DA}" srcOrd="3" destOrd="0" presId="urn:microsoft.com/office/officeart/2005/8/layout/radial5"/>
    <dgm:cxn modelId="{E4648AD5-8A31-473E-A875-5CF7B1933BA1}" type="presParOf" srcId="{27E43E10-9997-4376-90D8-097544F0C8DA}" destId="{5D7F5CE0-697E-4CB5-B527-266EB80A94DC}" srcOrd="0" destOrd="0" presId="urn:microsoft.com/office/officeart/2005/8/layout/radial5"/>
    <dgm:cxn modelId="{AC35D5E2-C533-454B-8E8E-0D545D85248B}" type="presParOf" srcId="{EC9EE9C9-A557-497F-BB6A-F17D54D2A179}" destId="{47A5E268-B8E0-44DF-9267-4199D35C6254}" srcOrd="4" destOrd="0" presId="urn:microsoft.com/office/officeart/2005/8/layout/radial5"/>
    <dgm:cxn modelId="{F9DE0057-1BA8-459F-B570-8403500EC4B7}" type="presParOf" srcId="{EC9EE9C9-A557-497F-BB6A-F17D54D2A179}" destId="{ABDEAA34-4D95-451D-84EB-968B730EE5ED}" srcOrd="5" destOrd="0" presId="urn:microsoft.com/office/officeart/2005/8/layout/radial5"/>
    <dgm:cxn modelId="{2BE351DD-2DBF-435D-84EC-6E26EFBEBF20}" type="presParOf" srcId="{ABDEAA34-4D95-451D-84EB-968B730EE5ED}" destId="{71ADC8B2-EC01-4358-BF42-FC81811F3334}" srcOrd="0" destOrd="0" presId="urn:microsoft.com/office/officeart/2005/8/layout/radial5"/>
    <dgm:cxn modelId="{79516194-D53E-431B-98D1-ACB6FC4F8566}" type="presParOf" srcId="{EC9EE9C9-A557-497F-BB6A-F17D54D2A179}" destId="{891BD07E-9D96-4B72-8301-A3BD21F0803F}" srcOrd="6" destOrd="0" presId="urn:microsoft.com/office/officeart/2005/8/layout/radial5"/>
    <dgm:cxn modelId="{1D0D51D8-B7AF-423B-8726-F763658C996A}" type="presParOf" srcId="{EC9EE9C9-A557-497F-BB6A-F17D54D2A179}" destId="{577A1264-185F-44BE-9A99-E6A3F4114FA6}" srcOrd="7" destOrd="0" presId="urn:microsoft.com/office/officeart/2005/8/layout/radial5"/>
    <dgm:cxn modelId="{D97B0039-C83A-4F45-9971-4B8E686BCBA2}" type="presParOf" srcId="{577A1264-185F-44BE-9A99-E6A3F4114FA6}" destId="{50EDA6CF-5A11-4578-B564-F7F77A6EA559}" srcOrd="0" destOrd="0" presId="urn:microsoft.com/office/officeart/2005/8/layout/radial5"/>
    <dgm:cxn modelId="{3477D7E1-B4E5-4D2D-BC12-005BC4CD107D}" type="presParOf" srcId="{EC9EE9C9-A557-497F-BB6A-F17D54D2A179}" destId="{8300E7A5-3426-4CD8-BE4A-C934389C8858}" srcOrd="8" destOrd="0" presId="urn:microsoft.com/office/officeart/2005/8/layout/radial5"/>
    <dgm:cxn modelId="{F3446DB4-28F6-4F87-985A-BAA2927AF760}" type="presParOf" srcId="{EC9EE9C9-A557-497F-BB6A-F17D54D2A179}" destId="{8E73DB56-2497-4807-8205-4DDBED9161CD}" srcOrd="9" destOrd="0" presId="urn:microsoft.com/office/officeart/2005/8/layout/radial5"/>
    <dgm:cxn modelId="{979685AE-FB62-435A-8135-86D2C7960894}" type="presParOf" srcId="{8E73DB56-2497-4807-8205-4DDBED9161CD}" destId="{F4AFAFCE-3945-4AF2-82DF-6388AF044032}" srcOrd="0" destOrd="0" presId="urn:microsoft.com/office/officeart/2005/8/layout/radial5"/>
    <dgm:cxn modelId="{3549C98B-6728-47A2-9620-5A8A5549222A}" type="presParOf" srcId="{EC9EE9C9-A557-497F-BB6A-F17D54D2A179}" destId="{B184546B-9D23-4EF0-B48A-38879D66866B}" srcOrd="10" destOrd="0" presId="urn:microsoft.com/office/officeart/2005/8/layout/radial5"/>
    <dgm:cxn modelId="{F7DC671B-7472-4F99-A6FD-BA0900EA9303}" type="presParOf" srcId="{EC9EE9C9-A557-497F-BB6A-F17D54D2A179}" destId="{F4E8717B-D36A-42C7-8F5D-9035C68C0CEC}" srcOrd="11" destOrd="0" presId="urn:microsoft.com/office/officeart/2005/8/layout/radial5"/>
    <dgm:cxn modelId="{D35397EA-AA1A-4314-8792-B7D6DDA7A682}" type="presParOf" srcId="{F4E8717B-D36A-42C7-8F5D-9035C68C0CEC}" destId="{FA518CAA-028A-4045-95DB-0597D0DA48D1}" srcOrd="0" destOrd="0" presId="urn:microsoft.com/office/officeart/2005/8/layout/radial5"/>
    <dgm:cxn modelId="{35D2149C-FCEE-4004-B8D5-E9E7E491F76B}" type="presParOf" srcId="{EC9EE9C9-A557-497F-BB6A-F17D54D2A179}" destId="{2E75222E-5C81-4C82-A294-BA0D2B169B96}" srcOrd="12" destOrd="0" presId="urn:microsoft.com/office/officeart/2005/8/layout/radial5"/>
    <dgm:cxn modelId="{D9353642-B8DF-45FD-A8C2-D9287E1C41B0}" type="presParOf" srcId="{EC9EE9C9-A557-497F-BB6A-F17D54D2A179}" destId="{47C2AA74-449B-4631-ABE3-AAAF164376D1}" srcOrd="13" destOrd="0" presId="urn:microsoft.com/office/officeart/2005/8/layout/radial5"/>
    <dgm:cxn modelId="{ABACBFE2-DEFF-4021-9EE8-BE5ADCF865E6}" type="presParOf" srcId="{47C2AA74-449B-4631-ABE3-AAAF164376D1}" destId="{B955EC5D-EF21-49D2-A91D-BB6598655DD5}" srcOrd="0" destOrd="0" presId="urn:microsoft.com/office/officeart/2005/8/layout/radial5"/>
    <dgm:cxn modelId="{45E15847-0827-47B0-AD4B-4F142CB00184}" type="presParOf" srcId="{EC9EE9C9-A557-497F-BB6A-F17D54D2A179}" destId="{8F893DE9-3B8E-4540-B9BB-B5524E19CDCC}" srcOrd="14" destOrd="0" presId="urn:microsoft.com/office/officeart/2005/8/layout/radial5"/>
    <dgm:cxn modelId="{65A3D2EB-A5CD-432C-AAC2-C5073C77E1FA}" type="presParOf" srcId="{EC9EE9C9-A557-497F-BB6A-F17D54D2A179}" destId="{F167C0D7-039C-4DD9-9E83-525D5F743443}" srcOrd="15" destOrd="0" presId="urn:microsoft.com/office/officeart/2005/8/layout/radial5"/>
    <dgm:cxn modelId="{AD4EC38C-4089-4551-B7AD-20E59889DF96}" type="presParOf" srcId="{F167C0D7-039C-4DD9-9E83-525D5F743443}" destId="{2F74188A-B803-4FAA-B093-4D897BE65711}" srcOrd="0" destOrd="0" presId="urn:microsoft.com/office/officeart/2005/8/layout/radial5"/>
    <dgm:cxn modelId="{156BD119-7F52-4964-BD8B-5B9910097A3F}" type="presParOf" srcId="{EC9EE9C9-A557-497F-BB6A-F17D54D2A179}" destId="{8E8A9555-8C69-4A9A-88CC-8229C87ECBBF}" srcOrd="16" destOrd="0" presId="urn:microsoft.com/office/officeart/2005/8/layout/radial5"/>
    <dgm:cxn modelId="{DE965849-04E8-4444-A8B9-E675A81D790F}" type="presParOf" srcId="{EC9EE9C9-A557-497F-BB6A-F17D54D2A179}" destId="{89EBB8C7-91B9-4A77-95B3-755DC2C68B45}" srcOrd="17" destOrd="0" presId="urn:microsoft.com/office/officeart/2005/8/layout/radial5"/>
    <dgm:cxn modelId="{313ECB0C-51A4-4159-8E42-F51477445327}" type="presParOf" srcId="{89EBB8C7-91B9-4A77-95B3-755DC2C68B45}" destId="{D3ABE2DF-FAAC-45D1-A41D-5FEF4617D499}" srcOrd="0" destOrd="0" presId="urn:microsoft.com/office/officeart/2005/8/layout/radial5"/>
    <dgm:cxn modelId="{247B533D-8623-4DAF-90A6-0E2DDF20828E}" type="presParOf" srcId="{EC9EE9C9-A557-497F-BB6A-F17D54D2A179}" destId="{30BDBDD0-311D-4C7C-94E3-4C4739F0F0E5}" srcOrd="18" destOrd="0" presId="urn:microsoft.com/office/officeart/2005/8/layout/radial5"/>
    <dgm:cxn modelId="{04923AF8-C996-4CD6-BF2B-CBA52A86A6D6}" type="presParOf" srcId="{EC9EE9C9-A557-497F-BB6A-F17D54D2A179}" destId="{3BFD9F09-A8CD-4C32-BD5F-DC7A523053DC}" srcOrd="19" destOrd="0" presId="urn:microsoft.com/office/officeart/2005/8/layout/radial5"/>
    <dgm:cxn modelId="{D9DBB74A-4127-4EE0-9434-3EB31309424B}" type="presParOf" srcId="{3BFD9F09-A8CD-4C32-BD5F-DC7A523053DC}" destId="{954C2036-832F-4B2B-8B03-ED7CEEFBB5D2}" srcOrd="0" destOrd="0" presId="urn:microsoft.com/office/officeart/2005/8/layout/radial5"/>
    <dgm:cxn modelId="{14BE5E17-6C2A-41D2-BF52-D2FFEA128C56}" type="presParOf" srcId="{EC9EE9C9-A557-497F-BB6A-F17D54D2A179}" destId="{28FFDA93-2DF0-45BE-A15F-A9C0275432FF}" srcOrd="20" destOrd="0" presId="urn:microsoft.com/office/officeart/2005/8/layout/radial5"/>
    <dgm:cxn modelId="{4B463285-211A-4B2F-992F-09635A11F87E}" type="presParOf" srcId="{EC9EE9C9-A557-497F-BB6A-F17D54D2A179}" destId="{9699A81D-C34D-4B5C-9957-AA6CED8A4E91}" srcOrd="21" destOrd="0" presId="urn:microsoft.com/office/officeart/2005/8/layout/radial5"/>
    <dgm:cxn modelId="{17239715-FC71-4A52-9E78-46AFA9DF90B7}" type="presParOf" srcId="{9699A81D-C34D-4B5C-9957-AA6CED8A4E91}" destId="{AFFE0272-35DB-4AC6-BDC1-1A4DFED1C0B7}" srcOrd="0" destOrd="0" presId="urn:microsoft.com/office/officeart/2005/8/layout/radial5"/>
    <dgm:cxn modelId="{FB7EC2DA-2FBB-48F2-B1F9-FAB234800668}" type="presParOf" srcId="{EC9EE9C9-A557-497F-BB6A-F17D54D2A179}" destId="{95E26760-F3E5-48BB-B920-70273676FCB1}" srcOrd="22" destOrd="0" presId="urn:microsoft.com/office/officeart/2005/8/layout/radial5"/>
    <dgm:cxn modelId="{47BF98ED-62EA-4BAB-B870-6099A7FC9405}" type="presParOf" srcId="{EC9EE9C9-A557-497F-BB6A-F17D54D2A179}" destId="{81324BF2-F968-4F56-8223-733D61A23B84}" srcOrd="23" destOrd="0" presId="urn:microsoft.com/office/officeart/2005/8/layout/radial5"/>
    <dgm:cxn modelId="{8DA2A2A8-6940-45D3-A867-7FA9258720FD}" type="presParOf" srcId="{81324BF2-F968-4F56-8223-733D61A23B84}" destId="{4BC6BD72-291F-49F1-B1B8-6B406DEBA2E9}" srcOrd="0" destOrd="0" presId="urn:microsoft.com/office/officeart/2005/8/layout/radial5"/>
    <dgm:cxn modelId="{8FE9C9BD-45CA-4D8E-9E64-760F69BCA2CF}" type="presParOf" srcId="{EC9EE9C9-A557-497F-BB6A-F17D54D2A179}" destId="{17EED45C-3B0D-4228-815B-283EF6E6B105}" srcOrd="24" destOrd="0" presId="urn:microsoft.com/office/officeart/2005/8/layout/radial5"/>
    <dgm:cxn modelId="{775A0E4D-9F12-4EE4-810F-29C08262910C}" type="presParOf" srcId="{EC9EE9C9-A557-497F-BB6A-F17D54D2A179}" destId="{91B33109-DAFA-4567-94C5-B362F91AA1D2}" srcOrd="25" destOrd="0" presId="urn:microsoft.com/office/officeart/2005/8/layout/radial5"/>
    <dgm:cxn modelId="{678B3711-06F3-4B06-9586-885FC24418B1}" type="presParOf" srcId="{91B33109-DAFA-4567-94C5-B362F91AA1D2}" destId="{FB4F03EC-CD69-440D-8DFB-76E164E34BBD}" srcOrd="0" destOrd="0" presId="urn:microsoft.com/office/officeart/2005/8/layout/radial5"/>
    <dgm:cxn modelId="{D0650A45-0BFD-4ED6-A467-17A64D493438}" type="presParOf" srcId="{EC9EE9C9-A557-497F-BB6A-F17D54D2A179}" destId="{130571B6-92E1-4F78-9FDB-50B0EE125B9C}" srcOrd="26" destOrd="0" presId="urn:microsoft.com/office/officeart/2005/8/layout/radial5"/>
    <dgm:cxn modelId="{1107CDC0-ABB9-4D1D-95A5-D21DABC82721}" type="presParOf" srcId="{EC9EE9C9-A557-497F-BB6A-F17D54D2A179}" destId="{A508D49B-EC08-4827-A90E-79414FB128F4}" srcOrd="27" destOrd="0" presId="urn:microsoft.com/office/officeart/2005/8/layout/radial5"/>
    <dgm:cxn modelId="{D41EDB19-3B7B-4371-B242-C1F3BE97E585}" type="presParOf" srcId="{A508D49B-EC08-4827-A90E-79414FB128F4}" destId="{1A9CD112-4379-47CE-BB2C-0A77B6FB7732}" srcOrd="0" destOrd="0" presId="urn:microsoft.com/office/officeart/2005/8/layout/radial5"/>
    <dgm:cxn modelId="{7453E4A5-FDD6-45CE-B9AC-762735A29E1F}" type="presParOf" srcId="{EC9EE9C9-A557-497F-BB6A-F17D54D2A179}" destId="{DB6D4E8F-F179-44E7-A2B7-B139229C51FE}" srcOrd="2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64CF-F5E6-4820-B6CC-6C2C3452AAE8}">
      <dsp:nvSpPr>
        <dsp:cNvPr id="0" name=""/>
        <dsp:cNvSpPr/>
      </dsp:nvSpPr>
      <dsp:spPr>
        <a:xfrm>
          <a:off x="3187238" y="1903072"/>
          <a:ext cx="1586422" cy="15338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>
              <a:solidFill>
                <a:srgbClr val="006600"/>
              </a:solidFill>
              <a:cs typeface="B Mitra" panose="00000400000000000000" pitchFamily="2" charset="-78"/>
            </a:rPr>
            <a:t>فنون اقناع</a:t>
          </a:r>
          <a:endParaRPr lang="en-US" sz="2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3419564" y="2127706"/>
        <a:ext cx="1121770" cy="1084628"/>
      </dsp:txXfrm>
    </dsp:sp>
    <dsp:sp modelId="{BFC6D9B9-C202-45F1-98BD-A84B5B54EC05}">
      <dsp:nvSpPr>
        <dsp:cNvPr id="0" name=""/>
        <dsp:cNvSpPr/>
      </dsp:nvSpPr>
      <dsp:spPr>
        <a:xfrm rot="16200000">
          <a:off x="3698139" y="1168498"/>
          <a:ext cx="564620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3763507" y="1321023"/>
        <a:ext cx="433884" cy="261473"/>
      </dsp:txXfrm>
    </dsp:sp>
    <dsp:sp modelId="{E87ABFA2-7417-4ABC-8995-75172936DE44}">
      <dsp:nvSpPr>
        <dsp:cNvPr id="0" name=""/>
        <dsp:cNvSpPr/>
      </dsp:nvSpPr>
      <dsp:spPr>
        <a:xfrm>
          <a:off x="3563943" y="4738"/>
          <a:ext cx="833012" cy="8330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solidFill>
                <a:srgbClr val="006600"/>
              </a:solidFill>
              <a:cs typeface="B Mitra" panose="00000400000000000000" pitchFamily="2" charset="-78"/>
            </a:rPr>
            <a:t>گواهی دادن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3685935" y="126730"/>
        <a:ext cx="589028" cy="589028"/>
      </dsp:txXfrm>
    </dsp:sp>
    <dsp:sp modelId="{27E43E10-9997-4376-90D8-097544F0C8DA}">
      <dsp:nvSpPr>
        <dsp:cNvPr id="0" name=""/>
        <dsp:cNvSpPr/>
      </dsp:nvSpPr>
      <dsp:spPr>
        <a:xfrm rot="17742857">
          <a:off x="4257403" y="1293415"/>
          <a:ext cx="562105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294409" y="1439467"/>
        <a:ext cx="431369" cy="261473"/>
      </dsp:txXfrm>
    </dsp:sp>
    <dsp:sp modelId="{47A5E268-B8E0-44DF-9267-4199D35C6254}">
      <dsp:nvSpPr>
        <dsp:cNvPr id="0" name=""/>
        <dsp:cNvSpPr/>
      </dsp:nvSpPr>
      <dsp:spPr>
        <a:xfrm>
          <a:off x="4539651" y="227437"/>
          <a:ext cx="833012" cy="8330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استفاده از زیبایی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661643" y="349429"/>
        <a:ext cx="589028" cy="589028"/>
      </dsp:txXfrm>
    </dsp:sp>
    <dsp:sp modelId="{ABDEAA34-4D95-451D-84EB-968B730EE5ED}">
      <dsp:nvSpPr>
        <dsp:cNvPr id="0" name=""/>
        <dsp:cNvSpPr/>
      </dsp:nvSpPr>
      <dsp:spPr>
        <a:xfrm rot="19285714">
          <a:off x="4712227" y="1646744"/>
          <a:ext cx="556280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726488" y="1774657"/>
        <a:ext cx="425544" cy="261473"/>
      </dsp:txXfrm>
    </dsp:sp>
    <dsp:sp modelId="{891BD07E-9D96-4B72-8301-A3BD21F0803F}">
      <dsp:nvSpPr>
        <dsp:cNvPr id="0" name=""/>
        <dsp:cNvSpPr/>
      </dsp:nvSpPr>
      <dsp:spPr>
        <a:xfrm>
          <a:off x="5322107" y="851425"/>
          <a:ext cx="833012" cy="83301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solidFill>
                <a:srgbClr val="006600"/>
              </a:solidFill>
              <a:cs typeface="B Mitra" panose="00000400000000000000" pitchFamily="2" charset="-78"/>
            </a:rPr>
            <a:t>طنز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5444099" y="973417"/>
        <a:ext cx="589028" cy="589028"/>
      </dsp:txXfrm>
    </dsp:sp>
    <dsp:sp modelId="{577A1264-185F-44BE-9A99-E6A3F4114FA6}">
      <dsp:nvSpPr>
        <dsp:cNvPr id="0" name=""/>
        <dsp:cNvSpPr/>
      </dsp:nvSpPr>
      <dsp:spPr>
        <a:xfrm rot="20828571">
          <a:off x="4968685" y="2163639"/>
          <a:ext cx="551424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970324" y="2265342"/>
        <a:ext cx="420688" cy="261473"/>
      </dsp:txXfrm>
    </dsp:sp>
    <dsp:sp modelId="{8300E7A5-3426-4CD8-BE4A-C934389C8858}">
      <dsp:nvSpPr>
        <dsp:cNvPr id="0" name=""/>
        <dsp:cNvSpPr/>
      </dsp:nvSpPr>
      <dsp:spPr>
        <a:xfrm>
          <a:off x="5756338" y="1753115"/>
          <a:ext cx="833012" cy="8330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ترس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5878330" y="1875107"/>
        <a:ext cx="589028" cy="589028"/>
      </dsp:txXfrm>
    </dsp:sp>
    <dsp:sp modelId="{8E73DB56-2497-4807-8205-4DDBED9161CD}">
      <dsp:nvSpPr>
        <dsp:cNvPr id="0" name=""/>
        <dsp:cNvSpPr/>
      </dsp:nvSpPr>
      <dsp:spPr>
        <a:xfrm rot="771429">
          <a:off x="4968685" y="2740615"/>
          <a:ext cx="551424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970324" y="2813226"/>
        <a:ext cx="420688" cy="261473"/>
      </dsp:txXfrm>
    </dsp:sp>
    <dsp:sp modelId="{B184546B-9D23-4EF0-B48A-38879D66866B}">
      <dsp:nvSpPr>
        <dsp:cNvPr id="0" name=""/>
        <dsp:cNvSpPr/>
      </dsp:nvSpPr>
      <dsp:spPr>
        <a:xfrm>
          <a:off x="5756338" y="2753914"/>
          <a:ext cx="833012" cy="8330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solidFill>
                <a:srgbClr val="006600"/>
              </a:solidFill>
              <a:cs typeface="B Mitra" panose="00000400000000000000" pitchFamily="2" charset="-78"/>
            </a:rPr>
            <a:t>تداعی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5878330" y="2875906"/>
        <a:ext cx="589028" cy="589028"/>
      </dsp:txXfrm>
    </dsp:sp>
    <dsp:sp modelId="{F4E8717B-D36A-42C7-8F5D-9035C68C0CEC}">
      <dsp:nvSpPr>
        <dsp:cNvPr id="0" name=""/>
        <dsp:cNvSpPr/>
      </dsp:nvSpPr>
      <dsp:spPr>
        <a:xfrm rot="2314286">
          <a:off x="4712227" y="3257510"/>
          <a:ext cx="556280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726488" y="3303911"/>
        <a:ext cx="425544" cy="261473"/>
      </dsp:txXfrm>
    </dsp:sp>
    <dsp:sp modelId="{2E75222E-5C81-4C82-A294-BA0D2B169B96}">
      <dsp:nvSpPr>
        <dsp:cNvPr id="0" name=""/>
        <dsp:cNvSpPr/>
      </dsp:nvSpPr>
      <dsp:spPr>
        <a:xfrm>
          <a:off x="5322107" y="3655603"/>
          <a:ext cx="833012" cy="8330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solidFill>
                <a:srgbClr val="006600"/>
              </a:solidFill>
              <a:cs typeface="B Mitra" panose="00000400000000000000" pitchFamily="2" charset="-78"/>
            </a:rPr>
            <a:t>تطمیع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5444099" y="3777595"/>
        <a:ext cx="589028" cy="589028"/>
      </dsp:txXfrm>
    </dsp:sp>
    <dsp:sp modelId="{47C2AA74-449B-4631-ABE3-AAAF164376D1}">
      <dsp:nvSpPr>
        <dsp:cNvPr id="0" name=""/>
        <dsp:cNvSpPr/>
      </dsp:nvSpPr>
      <dsp:spPr>
        <a:xfrm rot="3857143">
          <a:off x="4257403" y="3610839"/>
          <a:ext cx="562105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294409" y="3639101"/>
        <a:ext cx="431369" cy="261473"/>
      </dsp:txXfrm>
    </dsp:sp>
    <dsp:sp modelId="{8F893DE9-3B8E-4540-B9BB-B5524E19CDCC}">
      <dsp:nvSpPr>
        <dsp:cNvPr id="0" name=""/>
        <dsp:cNvSpPr/>
      </dsp:nvSpPr>
      <dsp:spPr>
        <a:xfrm>
          <a:off x="4539651" y="4279592"/>
          <a:ext cx="833012" cy="8330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solidFill>
                <a:srgbClr val="006600"/>
              </a:solidFill>
              <a:cs typeface="B Mitra" panose="00000400000000000000" pitchFamily="2" charset="-78"/>
            </a:rPr>
            <a:t>اغراق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4661643" y="4401584"/>
        <a:ext cx="589028" cy="589028"/>
      </dsp:txXfrm>
    </dsp:sp>
    <dsp:sp modelId="{F167C0D7-039C-4DD9-9E83-525D5F743443}">
      <dsp:nvSpPr>
        <dsp:cNvPr id="0" name=""/>
        <dsp:cNvSpPr/>
      </dsp:nvSpPr>
      <dsp:spPr>
        <a:xfrm rot="5400000">
          <a:off x="3689662" y="3751270"/>
          <a:ext cx="581574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3755030" y="3773059"/>
        <a:ext cx="450838" cy="261473"/>
      </dsp:txXfrm>
    </dsp:sp>
    <dsp:sp modelId="{8E8A9555-8C69-4A9A-88CC-8229C87ECBBF}">
      <dsp:nvSpPr>
        <dsp:cNvPr id="0" name=""/>
        <dsp:cNvSpPr/>
      </dsp:nvSpPr>
      <dsp:spPr>
        <a:xfrm>
          <a:off x="3595931" y="4534279"/>
          <a:ext cx="769036" cy="76903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برجسته سازی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3708554" y="4646902"/>
        <a:ext cx="543790" cy="543790"/>
      </dsp:txXfrm>
    </dsp:sp>
    <dsp:sp modelId="{89EBB8C7-91B9-4A77-95B3-755DC2C68B45}">
      <dsp:nvSpPr>
        <dsp:cNvPr id="0" name=""/>
        <dsp:cNvSpPr/>
      </dsp:nvSpPr>
      <dsp:spPr>
        <a:xfrm rot="6942857">
          <a:off x="3126182" y="3624816"/>
          <a:ext cx="579059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3219912" y="3653078"/>
        <a:ext cx="448323" cy="261473"/>
      </dsp:txXfrm>
    </dsp:sp>
    <dsp:sp modelId="{30BDBDD0-311D-4C7C-94E3-4C4739F0F0E5}">
      <dsp:nvSpPr>
        <dsp:cNvPr id="0" name=""/>
        <dsp:cNvSpPr/>
      </dsp:nvSpPr>
      <dsp:spPr>
        <a:xfrm>
          <a:off x="2620224" y="4311580"/>
          <a:ext cx="769036" cy="7690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تکرار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2732847" y="4424203"/>
        <a:ext cx="543790" cy="543790"/>
      </dsp:txXfrm>
    </dsp:sp>
    <dsp:sp modelId="{3BFD9F09-A8CD-4C32-BD5F-DC7A523053DC}">
      <dsp:nvSpPr>
        <dsp:cNvPr id="0" name=""/>
        <dsp:cNvSpPr/>
      </dsp:nvSpPr>
      <dsp:spPr>
        <a:xfrm rot="8485714">
          <a:off x="2671785" y="3267183"/>
          <a:ext cx="573233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2788260" y="3313584"/>
        <a:ext cx="442497" cy="261473"/>
      </dsp:txXfrm>
    </dsp:sp>
    <dsp:sp modelId="{28FFDA93-2DF0-45BE-A15F-A9C0275432FF}">
      <dsp:nvSpPr>
        <dsp:cNvPr id="0" name=""/>
        <dsp:cNvSpPr/>
      </dsp:nvSpPr>
      <dsp:spPr>
        <a:xfrm>
          <a:off x="1837767" y="3687591"/>
          <a:ext cx="769036" cy="76903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همراهی با جماعت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1950390" y="3800214"/>
        <a:ext cx="543790" cy="543790"/>
      </dsp:txXfrm>
    </dsp:sp>
    <dsp:sp modelId="{9699A81D-C34D-4B5C-9957-AA6CED8A4E91}">
      <dsp:nvSpPr>
        <dsp:cNvPr id="0" name=""/>
        <dsp:cNvSpPr/>
      </dsp:nvSpPr>
      <dsp:spPr>
        <a:xfrm rot="10028571">
          <a:off x="2417188" y="2744067"/>
          <a:ext cx="568377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2546285" y="2816678"/>
        <a:ext cx="437641" cy="261473"/>
      </dsp:txXfrm>
    </dsp:sp>
    <dsp:sp modelId="{95E26760-F3E5-48BB-B920-70273676FCB1}">
      <dsp:nvSpPr>
        <dsp:cNvPr id="0" name=""/>
        <dsp:cNvSpPr/>
      </dsp:nvSpPr>
      <dsp:spPr>
        <a:xfrm>
          <a:off x="1403537" y="2785902"/>
          <a:ext cx="769036" cy="7690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ترین ها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1516160" y="2898525"/>
        <a:ext cx="543790" cy="543790"/>
      </dsp:txXfrm>
    </dsp:sp>
    <dsp:sp modelId="{81324BF2-F968-4F56-8223-733D61A23B84}">
      <dsp:nvSpPr>
        <dsp:cNvPr id="0" name=""/>
        <dsp:cNvSpPr/>
      </dsp:nvSpPr>
      <dsp:spPr>
        <a:xfrm rot="11571429">
          <a:off x="2417188" y="2160187"/>
          <a:ext cx="568377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2546285" y="2261890"/>
        <a:ext cx="437641" cy="261473"/>
      </dsp:txXfrm>
    </dsp:sp>
    <dsp:sp modelId="{17EED45C-3B0D-4228-815B-283EF6E6B105}">
      <dsp:nvSpPr>
        <dsp:cNvPr id="0" name=""/>
        <dsp:cNvSpPr/>
      </dsp:nvSpPr>
      <dsp:spPr>
        <a:xfrm>
          <a:off x="1403537" y="1785103"/>
          <a:ext cx="769036" cy="76903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ادعای آشکار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1516160" y="1897726"/>
        <a:ext cx="543790" cy="543790"/>
      </dsp:txXfrm>
    </dsp:sp>
    <dsp:sp modelId="{91B33109-DAFA-4567-94C5-B362F91AA1D2}">
      <dsp:nvSpPr>
        <dsp:cNvPr id="0" name=""/>
        <dsp:cNvSpPr/>
      </dsp:nvSpPr>
      <dsp:spPr>
        <a:xfrm rot="13114286">
          <a:off x="2671785" y="1637071"/>
          <a:ext cx="573233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2788260" y="1764984"/>
        <a:ext cx="442497" cy="261473"/>
      </dsp:txXfrm>
    </dsp:sp>
    <dsp:sp modelId="{130571B6-92E1-4F78-9FDB-50B0EE125B9C}">
      <dsp:nvSpPr>
        <dsp:cNvPr id="0" name=""/>
        <dsp:cNvSpPr/>
      </dsp:nvSpPr>
      <dsp:spPr>
        <a:xfrm>
          <a:off x="1837767" y="883413"/>
          <a:ext cx="769036" cy="76903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مقایسه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1950390" y="996036"/>
        <a:ext cx="543790" cy="543790"/>
      </dsp:txXfrm>
    </dsp:sp>
    <dsp:sp modelId="{A508D49B-EC08-4827-A90E-79414FB128F4}">
      <dsp:nvSpPr>
        <dsp:cNvPr id="0" name=""/>
        <dsp:cNvSpPr/>
      </dsp:nvSpPr>
      <dsp:spPr>
        <a:xfrm rot="14657143">
          <a:off x="3126182" y="1279437"/>
          <a:ext cx="579059" cy="4357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006600"/>
            </a:solidFill>
            <a:cs typeface="B Mitra" panose="00000400000000000000" pitchFamily="2" charset="-78"/>
          </a:endParaRPr>
        </a:p>
      </dsp:txBody>
      <dsp:txXfrm rot="10800000">
        <a:off x="3219912" y="1425489"/>
        <a:ext cx="448323" cy="261473"/>
      </dsp:txXfrm>
    </dsp:sp>
    <dsp:sp modelId="{DB6D4E8F-F179-44E7-A2B7-B139229C51FE}">
      <dsp:nvSpPr>
        <dsp:cNvPr id="0" name=""/>
        <dsp:cNvSpPr/>
      </dsp:nvSpPr>
      <dsp:spPr>
        <a:xfrm>
          <a:off x="2620224" y="259425"/>
          <a:ext cx="769036" cy="7690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solidFill>
                <a:srgbClr val="006600"/>
              </a:solidFill>
              <a:cs typeface="B Mitra" panose="00000400000000000000" pitchFamily="2" charset="-78"/>
            </a:rPr>
            <a:t>نمادها</a:t>
          </a:r>
          <a:endParaRPr lang="en-US" sz="1400" b="1" kern="1200" dirty="0">
            <a:solidFill>
              <a:srgbClr val="006600"/>
            </a:solidFill>
            <a:cs typeface="B Mitra" panose="00000400000000000000" pitchFamily="2" charset="-78"/>
          </a:endParaRPr>
        </a:p>
      </dsp:txBody>
      <dsp:txXfrm>
        <a:off x="2732847" y="372048"/>
        <a:ext cx="543790" cy="543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C891E-65D5-4FE1-9A1C-A23A35B14D2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5320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5213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481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0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5E88B3-A5E3-4135-B326-B4DB39D3671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14750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1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1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14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4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75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46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2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35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43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9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11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42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07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3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2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53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3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53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08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6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0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20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88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41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68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94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6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853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9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4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9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6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72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91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58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513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976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01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98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032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845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5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946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542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431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463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995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486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062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284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959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3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1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8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099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699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946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948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531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73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2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0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32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E88B3-A5E3-4135-B326-B4DB39D36714}" type="slidenum">
              <a:rPr kumimoji="0" lang="fa-IR" altLang="fa-I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7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159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59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2134-0F1E-4B93-AB3E-D01189CF8A03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74904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8D4E9-856B-45EC-BA5C-7C701FA61427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114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708A4-5DAE-4994-82C5-A5483F28FE6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61671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DCF8A-6DFC-4442-A6EF-6F9C0D5201E6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843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159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59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1977-B6BC-4170-872F-DE80143C4234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4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7FF88-5885-482A-AFA2-4D3D7D9D850B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7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668E-37D5-4AF7-8420-F2A9549FE3BA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42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5C80F-0846-49C6-8F46-7193A0C4676C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FB747-41A4-48EA-9496-84F3AA40C890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4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066AC-CA66-46F4-86D3-4C97CFEE82B2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7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A7393-13E7-44EB-827E-8991C649A8EE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8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D720-F341-4C7A-8715-1FE3110E9E99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018385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52785-F951-4937-A4C8-5E60399F9C9C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5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287F2-D5F6-428C-9C47-A69DC989A2B6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27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15F77-0C02-4BFC-A24A-69F30F9328FF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38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5416B-045B-4C66-A3B7-BAB3BB199664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04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BB64A-DE0A-456C-8C9D-E52872DC35F0}" type="slidenum">
              <a:rPr lang="fa-IR" altLang="fa-IR">
                <a:solidFill>
                  <a:srgbClr val="FFFFFF"/>
                </a:solidFill>
              </a:rPr>
              <a:pPr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0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04E00-7389-4AFE-9D37-351FFD2E5E2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0675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2083-5B33-41E8-B536-D0BF1366AE4B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70986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BA473-B695-427E-9674-81A19A517DB0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82835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BFC81-D772-44BC-A634-1E4B18D8CDCA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19559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903A-58C0-484D-AA1B-9987EF7DADCA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7126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A406-3372-4AB5-867E-2301BD6CC202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1035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1F57-26C3-4DF9-9DD6-D08A742A5BD4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9266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053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053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4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4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5056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6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6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056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7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6535EA-2EC0-48AB-8FC2-CBB0C54F4D43}" type="slidenum">
              <a:rPr lang="fa-IR" altLang="fa-IR"/>
              <a:pPr>
                <a:defRPr/>
              </a:pPr>
              <a:t>‹#›</a:t>
            </a:fld>
            <a:endParaRPr lang="en-US" altLang="fa-IR"/>
          </a:p>
        </p:txBody>
      </p:sp>
      <p:sp>
        <p:nvSpPr>
          <p:cNvPr id="15057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053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053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3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4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4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4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5056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56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056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56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056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56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57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pPr eaLnBrk="1" hangingPunct="1"/>
            <a:fld id="{EF55135B-7C18-4AD3-B2F1-E9B4B500D584}" type="slidenum">
              <a:rPr lang="fa-IR" altLang="fa-IR" smtClean="0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fa-IR">
              <a:solidFill>
                <a:srgbClr val="FFFFFF"/>
              </a:solidFill>
            </a:endParaRPr>
          </a:p>
        </p:txBody>
      </p:sp>
      <p:sp>
        <p:nvSpPr>
          <p:cNvPr id="15057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679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6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jpeg"/><Relationship Id="rId7" Type="http://schemas.openxmlformats.org/officeDocument/2006/relationships/image" Target="../media/image62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11" Type="http://schemas.openxmlformats.org/officeDocument/2006/relationships/image" Target="../media/image17.jpg"/><Relationship Id="rId5" Type="http://schemas.openxmlformats.org/officeDocument/2006/relationships/image" Target="../media/image60.jpg"/><Relationship Id="rId10" Type="http://schemas.openxmlformats.org/officeDocument/2006/relationships/image" Target="../media/image16.jpeg"/><Relationship Id="rId4" Type="http://schemas.openxmlformats.org/officeDocument/2006/relationships/image" Target="../media/image59.jpg"/><Relationship Id="rId9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11" Type="http://schemas.openxmlformats.org/officeDocument/2006/relationships/image" Target="../media/image68.png"/><Relationship Id="rId5" Type="http://schemas.openxmlformats.org/officeDocument/2006/relationships/image" Target="../media/image16.jpeg"/><Relationship Id="rId10" Type="http://schemas.openxmlformats.org/officeDocument/2006/relationships/image" Target="../media/image67.jpg"/><Relationship Id="rId4" Type="http://schemas.openxmlformats.org/officeDocument/2006/relationships/image" Target="../media/image7.jpeg"/><Relationship Id="rId9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36451" y="3163615"/>
            <a:ext cx="44710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r>
              <a:rPr lang="fa-IR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6600"/>
                </a:solidFill>
                <a:cs typeface="B Titr" panose="00000700000000000000" pitchFamily="2" charset="-78"/>
              </a:rPr>
              <a:t>کارگاه آموزش سواد رسانه</a:t>
            </a:r>
          </a:p>
        </p:txBody>
      </p:sp>
      <p:pic>
        <p:nvPicPr>
          <p:cNvPr id="7" name="Picture 6" descr="2eluiis(2)">
            <a:extLst>
              <a:ext uri="{FF2B5EF4-FFF2-40B4-BE49-F238E27FC236}">
                <a16:creationId xmlns:a16="http://schemas.microsoft.com/office/drawing/2014/main" id="{E0E11ECB-0872-42C5-B694-3EA0F39D3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4338" y="4084930"/>
            <a:ext cx="586928" cy="4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eluiis(2)">
            <a:extLst>
              <a:ext uri="{FF2B5EF4-FFF2-40B4-BE49-F238E27FC236}">
                <a16:creationId xmlns:a16="http://schemas.microsoft.com/office/drawing/2014/main" id="{E22834DF-2C5D-4B03-80C1-ACB9E4498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6219" y="4883877"/>
            <a:ext cx="586928" cy="4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848E94-6E19-44F8-966C-1D54FBE57039}"/>
              </a:ext>
            </a:extLst>
          </p:cNvPr>
          <p:cNvSpPr txBox="1">
            <a:spLocks/>
          </p:cNvSpPr>
          <p:nvPr/>
        </p:nvSpPr>
        <p:spPr bwMode="auto">
          <a:xfrm>
            <a:off x="2717339" y="3992161"/>
            <a:ext cx="38234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r>
              <a:rPr lang="fa-IR" sz="200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مرکز فضای مجازی بسیج استان مازندران</a:t>
            </a:r>
          </a:p>
          <a:p>
            <a:r>
              <a:rPr lang="fa-IR" sz="160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معاونت تربیت و آموزش(نسرا)</a:t>
            </a:r>
            <a:r>
              <a:rPr lang="en-US" sz="160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endParaRPr lang="fa-IR" sz="160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60C6FD-44EA-CC83-0369-E6589AFD2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7" y="4653136"/>
            <a:ext cx="1175757" cy="16799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438389" y="1196752"/>
            <a:ext cx="626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6" name="دیپ">
            <a:hlinkClick r:id="" action="ppaction://media"/>
            <a:extLst>
              <a:ext uri="{FF2B5EF4-FFF2-40B4-BE49-F238E27FC236}">
                <a16:creationId xmlns:a16="http://schemas.microsoft.com/office/drawing/2014/main" id="{27CDAD83-15D2-7768-E984-B416CC3F2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3993" y="2738344"/>
            <a:ext cx="5496013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A287EC-9E8D-76FB-5A80-3DA9DD772BB3}"/>
              </a:ext>
            </a:extLst>
          </p:cNvPr>
          <p:cNvSpPr txBox="1"/>
          <p:nvPr/>
        </p:nvSpPr>
        <p:spPr>
          <a:xfrm>
            <a:off x="2271342" y="1988840"/>
            <a:ext cx="4601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فناوری دیپ فیک (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Deep Fake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)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0867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438389" y="1196752"/>
            <a:ext cx="626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5" name="پرده سبز">
            <a:hlinkClick r:id="" action="ppaction://media"/>
            <a:extLst>
              <a:ext uri="{FF2B5EF4-FFF2-40B4-BE49-F238E27FC236}">
                <a16:creationId xmlns:a16="http://schemas.microsoft.com/office/drawing/2014/main" id="{07DC72AF-70F9-7FD8-05BD-28F543D0F4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9519" y="2636912"/>
            <a:ext cx="4704962" cy="2644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A287EC-9E8D-76FB-5A80-3DA9DD772BB3}"/>
              </a:ext>
            </a:extLst>
          </p:cNvPr>
          <p:cNvSpPr txBox="1"/>
          <p:nvPr/>
        </p:nvSpPr>
        <p:spPr>
          <a:xfrm>
            <a:off x="3141251" y="1832908"/>
            <a:ext cx="3175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پرده کروماکی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6657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438389" y="1196752"/>
            <a:ext cx="626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7" name="قدم زدن بچه کنار پرتگاه">
            <a:hlinkClick r:id="" action="ppaction://media"/>
            <a:extLst>
              <a:ext uri="{FF2B5EF4-FFF2-40B4-BE49-F238E27FC236}">
                <a16:creationId xmlns:a16="http://schemas.microsoft.com/office/drawing/2014/main" id="{269BD91E-1DDB-89E6-4D80-D5FED6D13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2708920"/>
            <a:ext cx="2798441" cy="2798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A287EC-9E8D-76FB-5A80-3DA9DD772BB3}"/>
              </a:ext>
            </a:extLst>
          </p:cNvPr>
          <p:cNvSpPr txBox="1"/>
          <p:nvPr/>
        </p:nvSpPr>
        <p:spPr>
          <a:xfrm>
            <a:off x="2619542" y="1952836"/>
            <a:ext cx="390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راه رفتن کودک، در لبه پرتگاه!!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0643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805680" y="1700808"/>
            <a:ext cx="75326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انسان نقاد پرسش‌گر است.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با پرسیدن و سؤال کردن، مشاهدات خودمان را تقویت می‌کنیم. تا در نهایت به قضاوت بهتر و کامل‌تری دست پیدا کنیم.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/>
              <a:t>ما در هر پیام رسانه ای با پنج سوال مواجهیم: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>
                <a:solidFill>
                  <a:srgbClr val="006600"/>
                </a:solidFill>
              </a:rPr>
              <a:t>1- فرستنده پیام کیست؟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فرستنده پیام با چه هدفی  این پیام را تولید کرده و فرستاده؟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>
                <a:solidFill>
                  <a:srgbClr val="006600"/>
                </a:solidFill>
              </a:rPr>
              <a:t>3-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فرستنده پیام </a:t>
            </a:r>
            <a:r>
              <a:rPr lang="fa-IR">
                <a:solidFill>
                  <a:srgbClr val="006600"/>
                </a:solidFill>
              </a:rPr>
              <a:t>از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چه فنون اقناعی( و یا بعضا مغالطاتی) برای جلب توجه و قانع کردن مخاطب خود استفاده نموده است؟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>
                <a:solidFill>
                  <a:srgbClr val="006600"/>
                </a:solidFill>
              </a:rPr>
              <a:t>4- درک من از این پیام چه تفاوتی با درک دیگران از این پیام دارد؟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5- چه طرز تفکر، ارزشها و نظراتی در این پیام ارائه و یا از آن حذف شده است؟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833171" y="908720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دوم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: </a:t>
            </a: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پرسش‌گری</a:t>
            </a:r>
          </a:p>
        </p:txBody>
      </p:sp>
    </p:spTree>
    <p:extLst>
      <p:ext uri="{BB962C8B-B14F-4D97-AF65-F5344CB8AC3E}">
        <p14:creationId xmlns:p14="http://schemas.microsoft.com/office/powerpoint/2010/main" val="24235566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1019060" y="1737939"/>
            <a:ext cx="75326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r>
              <a:rPr lang="fa-IR" sz="2800" b="1">
                <a:solidFill>
                  <a:schemeClr val="bg1">
                    <a:lumMod val="75000"/>
                  </a:schemeClr>
                </a:solidFill>
              </a:rPr>
              <a:t>به روشی هایی که مخاطب را تشویق به </a:t>
            </a:r>
            <a:r>
              <a:rPr lang="fa-IR" sz="2800" b="1"/>
              <a:t>تغییر رفتار</a:t>
            </a:r>
            <a:r>
              <a:rPr lang="fa-IR" sz="2800" b="1">
                <a:solidFill>
                  <a:schemeClr val="bg1">
                    <a:lumMod val="75000"/>
                  </a:schemeClr>
                </a:solidFill>
              </a:rPr>
              <a:t>، </a:t>
            </a:r>
            <a:r>
              <a:rPr lang="fa-IR" sz="2800" b="1">
                <a:solidFill>
                  <a:srgbClr val="008000"/>
                </a:solidFill>
              </a:rPr>
              <a:t>نگرش</a:t>
            </a:r>
            <a:r>
              <a:rPr lang="fa-IR" sz="2800" b="1">
                <a:solidFill>
                  <a:schemeClr val="bg1">
                    <a:lumMod val="75000"/>
                  </a:schemeClr>
                </a:solidFill>
              </a:rPr>
              <a:t>، باور، </a:t>
            </a:r>
            <a:r>
              <a:rPr lang="fa-IR" sz="2800" b="1">
                <a:solidFill>
                  <a:srgbClr val="6952F2"/>
                </a:solidFill>
              </a:rPr>
              <a:t>ارزش</a:t>
            </a:r>
            <a:r>
              <a:rPr lang="fa-IR" sz="2800" b="1">
                <a:solidFill>
                  <a:schemeClr val="bg1">
                    <a:lumMod val="75000"/>
                  </a:schemeClr>
                </a:solidFill>
              </a:rPr>
              <a:t> یا دیدگاه می کند اقناع می گویند</a:t>
            </a:r>
          </a:p>
          <a:p>
            <a:r>
              <a:rPr lang="fa-IR" b="1">
                <a:solidFill>
                  <a:srgbClr val="CC0000"/>
                </a:solidFill>
              </a:rPr>
              <a:t>هدف رسانه ها و هدف متن رسانه ای( نوشتار، عکس، فیلم، صدا و....) اقناع  مخاطب است تا آن چه آن ها می گویند را بپذیرد.این کار ممکن است با درگیرکردن </a:t>
            </a:r>
            <a:r>
              <a:rPr lang="fa-IR" b="1">
                <a:solidFill>
                  <a:srgbClr val="0D1E0B"/>
                </a:solidFill>
              </a:rPr>
              <a:t>عقل (منطق)</a:t>
            </a:r>
            <a:r>
              <a:rPr lang="fa-IR" b="1">
                <a:solidFill>
                  <a:srgbClr val="CC0000"/>
                </a:solidFill>
              </a:rPr>
              <a:t> یا </a:t>
            </a:r>
            <a:r>
              <a:rPr lang="fa-IR" b="1">
                <a:solidFill>
                  <a:srgbClr val="0D1E0B"/>
                </a:solidFill>
              </a:rPr>
              <a:t>احساس</a:t>
            </a:r>
            <a:r>
              <a:rPr lang="fa-IR" b="1">
                <a:solidFill>
                  <a:srgbClr val="CC0000"/>
                </a:solidFill>
              </a:rPr>
              <a:t> مخاطب یا هر دو اینها باشد.</a:t>
            </a:r>
          </a:p>
          <a:p>
            <a:r>
              <a:rPr lang="fa-IR" sz="2800" b="1">
                <a:solidFill>
                  <a:srgbClr val="006600"/>
                </a:solidFill>
              </a:rPr>
              <a:t>شناسایی فنون اقناعی به‌کار رفته در پیام‌ها یکی از ضرورت‌های تحلیل انتقادی پیام است.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833171" y="946982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اقناع چیست؟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421EE-391A-5F66-7BD3-B5783E179CF2}"/>
              </a:ext>
            </a:extLst>
          </p:cNvPr>
          <p:cNvSpPr txBox="1"/>
          <p:nvPr/>
        </p:nvSpPr>
        <p:spPr>
          <a:xfrm>
            <a:off x="830855" y="4847422"/>
            <a:ext cx="7909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r" rtl="1">
              <a:defRPr sz="2400" b="1">
                <a:solidFill>
                  <a:schemeClr val="bg1">
                    <a:lumMod val="75000"/>
                  </a:schemeClr>
                </a:solidFill>
                <a:cs typeface="B Nazanin" panose="00000400000000000000" pitchFamily="2" charset="-78"/>
              </a:defRPr>
            </a:lvl1pPr>
          </a:lstStyle>
          <a:p>
            <a:r>
              <a:rPr lang="fa-IR" sz="2800"/>
              <a:t>طبق آماری مردم طی یک روز، تنها از جانب رسانه های رسمی در معرض ۴۰۰ تا ۳۰۰۰ پیام اقناعی هستند.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12099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E171FD9B-359D-ED12-6A6F-7E36C6AF3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4390865"/>
              </p:ext>
            </p:extLst>
          </p:nvPr>
        </p:nvGraphicFramePr>
        <p:xfrm>
          <a:off x="395536" y="908720"/>
          <a:ext cx="7992888" cy="530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16F3DEA5-5CF6-2A20-ECB4-BD33982D21D8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4247154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BFC6D9B9-C202-45F1-98BD-A84B5B54E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graphicEl>
                                              <a:dgm id="{BFC6D9B9-C202-45F1-98BD-A84B5B54E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E87ABFA2-7417-4ABC-8995-75172936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graphicEl>
                                              <a:dgm id="{E87ABFA2-7417-4ABC-8995-75172936D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27E43E10-9997-4376-90D8-097544F0C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>
                                            <p:graphicEl>
                                              <a:dgm id="{27E43E10-9997-4376-90D8-097544F0C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47A5E268-B8E0-44DF-9267-4199D35C6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>
                                            <p:graphicEl>
                                              <a:dgm id="{47A5E268-B8E0-44DF-9267-4199D35C62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ABDEAA34-4D95-451D-84EB-968B730EE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>
                                            <p:graphicEl>
                                              <a:dgm id="{ABDEAA34-4D95-451D-84EB-968B730EE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91BD07E-9D96-4B72-8301-A3BD21F08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>
                                            <p:graphicEl>
                                              <a:dgm id="{891BD07E-9D96-4B72-8301-A3BD21F08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577A1264-185F-44BE-9A99-E6A3F4114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graphicEl>
                                              <a:dgm id="{577A1264-185F-44BE-9A99-E6A3F4114F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300E7A5-3426-4CD8-BE4A-C934389C8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>
                                            <p:graphicEl>
                                              <a:dgm id="{8300E7A5-3426-4CD8-BE4A-C934389C8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E73DB56-2497-4807-8205-4DDBED916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>
                                            <p:graphicEl>
                                              <a:dgm id="{8E73DB56-2497-4807-8205-4DDBED916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B184546B-9D23-4EF0-B48A-38879D668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graphicEl>
                                              <a:dgm id="{B184546B-9D23-4EF0-B48A-38879D668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F4E8717B-D36A-42C7-8F5D-9035C68C0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>
                                            <p:graphicEl>
                                              <a:dgm id="{F4E8717B-D36A-42C7-8F5D-9035C68C0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2E75222E-5C81-4C82-A294-BA0D2B169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>
                                            <p:graphicEl>
                                              <a:dgm id="{2E75222E-5C81-4C82-A294-BA0D2B169B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47C2AA74-449B-4631-ABE3-AAAF16437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>
                                            <p:graphicEl>
                                              <a:dgm id="{47C2AA74-449B-4631-ABE3-AAAF16437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F893DE9-3B8E-4540-B9BB-B5524E19CD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>
                                            <p:graphicEl>
                                              <a:dgm id="{8F893DE9-3B8E-4540-B9BB-B5524E19CD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F167C0D7-039C-4DD9-9E83-525D5F743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>
                                            <p:graphicEl>
                                              <a:dgm id="{F167C0D7-039C-4DD9-9E83-525D5F743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E8A9555-8C69-4A9A-88CC-8229C87EC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>
                                            <p:graphicEl>
                                              <a:dgm id="{8E8A9555-8C69-4A9A-88CC-8229C87EC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9EBB8C7-91B9-4A77-95B3-755DC2C68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>
                                            <p:graphicEl>
                                              <a:dgm id="{89EBB8C7-91B9-4A77-95B3-755DC2C68B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30BDBDD0-311D-4C7C-94E3-4C4739F0F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graphicEl>
                                              <a:dgm id="{30BDBDD0-311D-4C7C-94E3-4C4739F0F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3BFD9F09-A8CD-4C32-BD5F-DC7A5230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>
                                            <p:graphicEl>
                                              <a:dgm id="{3BFD9F09-A8CD-4C32-BD5F-DC7A5230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28FFDA93-2DF0-45BE-A15F-A9C027543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graphicEl>
                                              <a:dgm id="{28FFDA93-2DF0-45BE-A15F-A9C027543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9699A81D-C34D-4B5C-9957-AA6CED8A4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>
                                            <p:graphicEl>
                                              <a:dgm id="{9699A81D-C34D-4B5C-9957-AA6CED8A4E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95E26760-F3E5-48BB-B920-70273676F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>
                                            <p:graphicEl>
                                              <a:dgm id="{95E26760-F3E5-48BB-B920-70273676F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81324BF2-F968-4F56-8223-733D61A23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>
                                            <p:graphicEl>
                                              <a:dgm id="{81324BF2-F968-4F56-8223-733D61A23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17EED45C-3B0D-4228-815B-283EF6E6B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>
                                            <p:graphicEl>
                                              <a:dgm id="{17EED45C-3B0D-4228-815B-283EF6E6B1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91B33109-DAFA-4567-94C5-B362F91AA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>
                                            <p:graphicEl>
                                              <a:dgm id="{91B33109-DAFA-4567-94C5-B362F91AA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130571B6-92E1-4F78-9FDB-50B0EE125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>
                                            <p:graphicEl>
                                              <a:dgm id="{130571B6-92E1-4F78-9FDB-50B0EE125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A508D49B-EC08-4827-A90E-79414FB12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>
                                            <p:graphicEl>
                                              <a:dgm id="{A508D49B-EC08-4827-A90E-79414FB128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graphicEl>
                                              <a:dgm id="{DB6D4E8F-F179-44E7-A2B7-B139229C5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>
                                            <p:graphicEl>
                                              <a:dgm id="{DB6D4E8F-F179-44E7-A2B7-B139229C5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55CD7-B1C3-2093-3A3A-F36C4C73B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4589"/>
            <a:ext cx="6408712" cy="4528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3B366-8238-8F13-1337-475BD3064F6E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3487727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3419872" y="908720"/>
            <a:ext cx="1495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اغراق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602063" y="1785616"/>
            <a:ext cx="331489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یعنی چیزی را بزرگ‌تر از آنچه هست نشان‌دادن برای قدرت تأثیر بخشیدن به‌ کلام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مثال: برای خرید و استفاده از چاقوهایی با برند خاص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چاقو به اندازه ای تیز بوده است که علاوه بر هویج، تخته زیر آن را نیز بریده است.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متن انتهایی آمده است: «تیزتر از آنچه شما فکر می‌کنید»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99115-D80F-5C60-E83C-A5A9C2206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16946"/>
            <a:ext cx="4354792" cy="3077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56586-B86B-10A2-CC0B-EFFD47D622E2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300775182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611560" y="5877272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85654-83DC-F5F0-4972-1EAB7E6A1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4"/>
          <a:stretch/>
        </p:blipFill>
        <p:spPr>
          <a:xfrm>
            <a:off x="3077498" y="1159982"/>
            <a:ext cx="3670479" cy="4841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C87AA-4EA8-211D-4D55-B28823BC0897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22954333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267744" y="1002460"/>
            <a:ext cx="3557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استفاده از زیبا</a:t>
            </a:r>
            <a:r>
              <a:rPr lang="fa-IR" sz="3200">
                <a:solidFill>
                  <a:srgbClr val="6952F2"/>
                </a:solidFill>
                <a:cs typeface="B Titr" panose="00000700000000000000" pitchFamily="2" charset="-78"/>
              </a:rPr>
              <a:t>یی</a:t>
            </a:r>
            <a:endParaRPr kumimoji="0" lang="fa-IR" sz="32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652120" y="1916832"/>
            <a:ext cx="309886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استفاده از زیبایی (کودکان)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برای زیبا جلوه دادن حجاب و هدایت مخاطب به سمت حجاب.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>
                <a:solidFill>
                  <a:srgbClr val="00B050"/>
                </a:solidFill>
              </a:rPr>
              <a:t>البته بعضا </a:t>
            </a: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رسانه ها برای فریب مخاطب نیز از این فن استفاده می کنند تا کالای خود را بفروشند.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1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همچنین عموما برای تاثیر گذاری بر افکار عمومی از گویندگان زیبا و مخصوصا زن در بخشهای خبری استفاده می کنند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5625C-67A2-1CC2-BAC8-B89FF0594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4"/>
          <a:stretch/>
        </p:blipFill>
        <p:spPr>
          <a:xfrm>
            <a:off x="1331640" y="1906878"/>
            <a:ext cx="2896595" cy="382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28AF8-5DD3-A5B8-19BA-5527A9EFFF47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712093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5744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6948264" y="260648"/>
            <a:ext cx="1944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تعریف رسانه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08C31-B6C8-065F-79CA-54D9D485EDC3}"/>
              </a:ext>
            </a:extLst>
          </p:cNvPr>
          <p:cNvSpPr txBox="1"/>
          <p:nvPr/>
        </p:nvSpPr>
        <p:spPr>
          <a:xfrm>
            <a:off x="2339753" y="1547405"/>
            <a:ext cx="6553422" cy="138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ساده ترین تعریف: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رسانه ابزاری است که پیام را از فرستنده گرفته و به گیرنده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انتقال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می دهد.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246F47-14B5-9140-C9D4-94C128EC9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631"/>
            <a:ext cx="2339753" cy="20209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606E4F-3A32-102D-984E-88457E65D41B}"/>
              </a:ext>
            </a:extLst>
          </p:cNvPr>
          <p:cNvSpPr/>
          <p:nvPr/>
        </p:nvSpPr>
        <p:spPr bwMode="auto">
          <a:xfrm>
            <a:off x="5022565" y="2996952"/>
            <a:ext cx="1512888" cy="108012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B Homa" pitchFamily="2" charset="-78"/>
              </a:rPr>
              <a:t>رسانه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14F291-1E4A-7606-0DB8-6BB2AF5711B1}"/>
              </a:ext>
            </a:extLst>
          </p:cNvPr>
          <p:cNvSpPr/>
          <p:nvPr/>
        </p:nvSpPr>
        <p:spPr bwMode="auto">
          <a:xfrm>
            <a:off x="2772496" y="2996952"/>
            <a:ext cx="1512887" cy="108012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B Homa" pitchFamily="2" charset="-78"/>
              </a:rPr>
              <a:t>فرستنده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C5F139-5168-1C59-8EE2-E01F3523E0AC}"/>
              </a:ext>
            </a:extLst>
          </p:cNvPr>
          <p:cNvSpPr/>
          <p:nvPr/>
        </p:nvSpPr>
        <p:spPr bwMode="auto">
          <a:xfrm>
            <a:off x="7272635" y="3038998"/>
            <a:ext cx="1512888" cy="108012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B Homa" pitchFamily="2" charset="-78"/>
              </a:rPr>
              <a:t>گیرنده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FCE5771-7F97-A945-2711-DC4E92CBDFD5}"/>
              </a:ext>
            </a:extLst>
          </p:cNvPr>
          <p:cNvSpPr/>
          <p:nvPr/>
        </p:nvSpPr>
        <p:spPr bwMode="auto">
          <a:xfrm>
            <a:off x="4355976" y="3350883"/>
            <a:ext cx="594581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EDB38B-1771-E458-D152-AB97FDF35696}"/>
              </a:ext>
            </a:extLst>
          </p:cNvPr>
          <p:cNvSpPr/>
          <p:nvPr/>
        </p:nvSpPr>
        <p:spPr bwMode="auto">
          <a:xfrm>
            <a:off x="6610989" y="3363034"/>
            <a:ext cx="594581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B Homa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A4E96-F973-52D4-9A56-A6E11A5C5CD0}"/>
              </a:ext>
            </a:extLst>
          </p:cNvPr>
          <p:cNvSpPr txBox="1"/>
          <p:nvPr/>
        </p:nvSpPr>
        <p:spPr>
          <a:xfrm>
            <a:off x="4139952" y="5094929"/>
            <a:ext cx="3740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شامل: متن، صوت، عکس، فیلم و ...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Homa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7F215B-A5C9-5437-436E-9BFDDFA08EE9}"/>
              </a:ext>
            </a:extLst>
          </p:cNvPr>
          <p:cNvSpPr txBox="1"/>
          <p:nvPr/>
        </p:nvSpPr>
        <p:spPr>
          <a:xfrm>
            <a:off x="7164983" y="4510040"/>
            <a:ext cx="1728192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پیام رسانه ای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: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880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0F0E54-528A-172E-94F0-32D275DE8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128792" cy="4417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9EECC-A0C9-D8D7-8247-0347DF686A98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4419061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339752" y="1047794"/>
            <a:ext cx="3728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>
                <a:solidFill>
                  <a:srgbClr val="6952F2"/>
                </a:solidFill>
                <a:cs typeface="B Titr" panose="00000700000000000000" pitchFamily="2" charset="-78"/>
              </a:rPr>
              <a:t>گواهی دادن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508104" y="1916832"/>
            <a:ext cx="324288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گواهی دادن ستاره ها، نخبگان و مردم عادی</a:t>
            </a:r>
            <a:endParaRPr kumimoji="0" lang="fa-IR" sz="11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این فن پای فرد سومی را به میان می­­کشدتا گیرنده پیام آن چه را هدف نویسنده بوده است، راحت­تر بپذیرد. 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>
                <a:solidFill>
                  <a:srgbClr val="0070C0"/>
                </a:solidFill>
              </a:rPr>
              <a:t>برای مشاهده و خرید محصولات جدید نوین چرم از تصویر بهرام رادان استفاده شده است.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000">
                <a:solidFill>
                  <a:srgbClr val="0070C0"/>
                </a:solidFill>
              </a:rPr>
              <a:t>عبارت انتخاب بهرام رادان یعنی محصولات نوین چرم را بهرام رادان انتخاب کرده و پذیرفته است.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A720F-6686-9F66-14A1-8A5677DA7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1956529"/>
            <a:ext cx="4752528" cy="2944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82EF9-7949-13D9-83A4-1CD59C21C31C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8774582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102E03-BCB2-7BD3-D064-BE8A78761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62" y="1268760"/>
            <a:ext cx="6439475" cy="4733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CE44-8936-7B8D-A680-358C2FA72C30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42317843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43808" y="1003458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ترس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117618" y="1844824"/>
            <a:ext cx="38519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یکی از روش ها برای وادار کردن مردم به تغییر دادن نگرش ها و رفتارشان این است که آنها را از پیامدهای تغییر ندادن بترسانند.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مثال: برای پذیرش و عمل به این نکته که در حین رانندگی نباید از تلفن همراه استفاده شود.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کنار گوشی تلفن نوشته شده است: تا زمانی که او در حال رانندگی است، صحبت نکنید. خون پاشیده شده از گوشی تلفن همراه متعلق به فردی است که در آن سوی خط در حال رانندگی است و به تلفن خود پاسخ گفته است.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02E03-BCB2-7BD3-D064-BE8A78761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4104456" cy="3016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5B903-2AC3-9DA8-5FD8-2B73A7E3B220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287013462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61C30-8205-E085-B11C-8A715182A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3" y="1700808"/>
            <a:ext cx="7305573" cy="410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869E9-5D9D-3B64-D201-85AFCCF83B06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7288726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43808" y="1003458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تطمیع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436096" y="1678423"/>
            <a:ext cx="3314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یکی از فریب های رسانه ای مخصوصا در تبلیغات تطمیع مخاطب است.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تطمیع یعنی به طمع انداختن؛ یعنی  جوری گفته شود؛ تبلیغ گردد که انسان به طمع بیفتد که برود فلان کالا را بخرد ؛ چون خود کالا 20 هزار توان بیشتر نمی ارزد؛ اما  جایزه های  چند ده میلیونی می دهد.....!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(در تیلیغ برای هوم گر ببیند چه جایزه هایی می دهد!  تاز ه  حتما برنده هم هستی؛ فکر هم نکن!</a:t>
            </a:r>
            <a:endParaRPr kumimoji="0" lang="fa-IR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3" name="تطمیع">
            <a:hlinkClick r:id="" action="ppaction://media"/>
            <a:extLst>
              <a:ext uri="{FF2B5EF4-FFF2-40B4-BE49-F238E27FC236}">
                <a16:creationId xmlns:a16="http://schemas.microsoft.com/office/drawing/2014/main" id="{C5EE05B1-C5A9-B9C9-6C1C-5A0C155D3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3" y="2420888"/>
            <a:ext cx="4224469" cy="237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B69DD-5007-3586-CA18-1B705298AAB3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467935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6FAF3F2-3981-2309-EAFB-EAD96411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آموزش\مدرسه هنر و رسانه آینه\باشگاه سواد رسانه ای\ملحقات کتاب تفکر و سواد رسانه ای\7 , 8- درس هفتم و هشتم\پاورپوینت درس هفتم و هشتم\عکس برای تمرین بیشتر\تکرار\1_fxb_coffee_aotw.jpg">
            <a:extLst>
              <a:ext uri="{FF2B5EF4-FFF2-40B4-BE49-F238E27FC236}">
                <a16:creationId xmlns:a16="http://schemas.microsoft.com/office/drawing/2014/main" id="{CDFEC8CA-75E5-F8CE-EDF7-3501DDF3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550620" cy="360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3A49C2-7788-C1F0-FE35-AAC8CF272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590" y="1772816"/>
            <a:ext cx="2550619" cy="360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7A858CE-5FD0-CB45-8D33-F04F94E3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3748" y="1772816"/>
            <a:ext cx="2550619" cy="360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32146-59A1-AAEF-0B89-F6345BE859EF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20854691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43808" y="1003458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تکرار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6064378" y="1844824"/>
            <a:ext cx="266682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تکرار یک پیام می تواند به شرطی شدن مخاطب و پاسخ او منجر شود.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تبلیغ یک موسسه حمایت از کودکان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شعار: تکه کوچکی از درآمد شما می تواند یک گرسنه را سیر کند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فن اقناعی: تکرار (تکرار این تبلیغ منجر به نرمش مخاطب نسبت به پیام اخلاقی آن می شود)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5" name="Picture 2" descr="D:\آموزش\مدرسه هنر و رسانه آینه\باشگاه سواد رسانه ای\ملحقات کتاب تفکر و سواد رسانه ای\7 , 8- درس هفتم و هشتم\پاورپوینت درس هفتم و هشتم\عکس برای تمرین بیشتر\تکرار\1_fxb_coffee_aotw.jpg">
            <a:extLst>
              <a:ext uri="{FF2B5EF4-FFF2-40B4-BE49-F238E27FC236}">
                <a16:creationId xmlns:a16="http://schemas.microsoft.com/office/drawing/2014/main" id="{7ADB11CA-A61F-8840-5D8F-617699A6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1" y="2431774"/>
            <a:ext cx="1656564" cy="234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8BECE5-995F-4E8D-28EA-B81040A6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4178" y="2431774"/>
            <a:ext cx="1656564" cy="234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350EC6-B435-2048-01AE-DA7CFABB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556" y="2453960"/>
            <a:ext cx="1656564" cy="234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C723B-6534-8ACD-BE04-606D180898B6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354926385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نز">
            <a:hlinkClick r:id="" action="ppaction://media"/>
            <a:extLst>
              <a:ext uri="{FF2B5EF4-FFF2-40B4-BE49-F238E27FC236}">
                <a16:creationId xmlns:a16="http://schemas.microsoft.com/office/drawing/2014/main" id="{5DC8C9A2-D17D-26E4-5B07-AFEAA476D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0705" y="2132856"/>
            <a:ext cx="5282589" cy="29714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2498EA-DA1D-40FC-54E5-BD245FB97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64015-657E-2EDC-1044-B5BBB2200EAA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3927575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43808" y="1003458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طنز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292080" y="2060848"/>
            <a:ext cx="34589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به دلیل شیرینی طنز قدرت جذب مخاطب طنز بالاست لذا در تبلیغات زیاد از آن استفاده می کنند؛ چون مخاطب به سادگی قانع می شود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استفاده از روش طنز تنها محدود به تبلیغات محصولات نمی‌شود و در رسانه‌های خبری و دنیای سیاست نیز از این تکنیک استفاده می‌شود. این روش در بسترهای خبری بیشتر برای بیان مشکلاتی از قبیل گرانی، تحریم ، تورم و کمبود آب استفاده می‌شود.</a:t>
            </a:r>
          </a:p>
        </p:txBody>
      </p:sp>
      <p:pic>
        <p:nvPicPr>
          <p:cNvPr id="2" name="طنز">
            <a:hlinkClick r:id="" action="ppaction://media"/>
            <a:extLst>
              <a:ext uri="{FF2B5EF4-FFF2-40B4-BE49-F238E27FC236}">
                <a16:creationId xmlns:a16="http://schemas.microsoft.com/office/drawing/2014/main" id="{5DC8C9A2-D17D-26E4-5B07-AFEAA476D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562" y="2492896"/>
            <a:ext cx="3942690" cy="2217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217BA-D94E-F211-E299-470449F22E6F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4170008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7306485" y="3532187"/>
            <a:ext cx="1785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 Titr" panose="00000700000000000000" pitchFamily="2" charset="-78"/>
              </a:rPr>
              <a:t>انواع  رسانه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08C31-B6C8-065F-79CA-54D9D485EDC3}"/>
              </a:ext>
            </a:extLst>
          </p:cNvPr>
          <p:cNvSpPr txBox="1"/>
          <p:nvPr/>
        </p:nvSpPr>
        <p:spPr>
          <a:xfrm>
            <a:off x="3840348" y="1136953"/>
            <a:ext cx="3539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ctr">
              <a:defRPr sz="2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B Titr" panose="00000700000000000000" pitchFamily="2" charset="-78"/>
              </a:rPr>
              <a:t>رسانه های فردی</a:t>
            </a: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B Titr" panose="00000700000000000000" pitchFamily="2" charset="-78"/>
              </a:rPr>
              <a:t>: </a:t>
            </a:r>
            <a:r>
              <a:rPr kumimoji="0" lang="fa-I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B Titr" panose="00000700000000000000" pitchFamily="2" charset="-78"/>
              </a:rPr>
              <a:t>مثل تلفن و نامه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86CCC-9C54-2272-7AAF-B397210E17C6}"/>
              </a:ext>
            </a:extLst>
          </p:cNvPr>
          <p:cNvSpPr txBox="1"/>
          <p:nvPr/>
        </p:nvSpPr>
        <p:spPr>
          <a:xfrm>
            <a:off x="5331339" y="2158027"/>
            <a:ext cx="1879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ctr">
              <a:defRPr sz="2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B Titr" panose="00000700000000000000" pitchFamily="2" charset="-78"/>
              </a:rPr>
              <a:t>رسانه های جمعی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B Titr" panose="00000700000000000000" pitchFamily="2" charset="-78"/>
              </a:rPr>
              <a:t>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E0A56D-0EC1-CE0E-4C8E-34EFDD063BD6}"/>
              </a:ext>
            </a:extLst>
          </p:cNvPr>
          <p:cNvSpPr txBox="1"/>
          <p:nvPr/>
        </p:nvSpPr>
        <p:spPr>
          <a:xfrm>
            <a:off x="4757261" y="4491751"/>
            <a:ext cx="250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B Titr" panose="00000700000000000000" pitchFamily="2" charset="-78"/>
              </a:rPr>
              <a:t>رسانه های اجتماعی</a:t>
            </a:r>
            <a:r>
              <a:rPr lang="fa-IR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B Titr" panose="00000700000000000000" pitchFamily="2" charset="-78"/>
              </a:rPr>
              <a:t>:</a:t>
            </a:r>
            <a:endParaRPr lang="en-US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92C6E-3277-0CD0-BECF-846A8F98AF54}"/>
              </a:ext>
            </a:extLst>
          </p:cNvPr>
          <p:cNvSpPr/>
          <p:nvPr/>
        </p:nvSpPr>
        <p:spPr>
          <a:xfrm>
            <a:off x="6887829" y="260648"/>
            <a:ext cx="2005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انواع  رسانه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8A84B7-6023-04A2-BB4D-F92249D24F99}"/>
              </a:ext>
            </a:extLst>
          </p:cNvPr>
          <p:cNvSpPr/>
          <p:nvPr/>
        </p:nvSpPr>
        <p:spPr>
          <a:xfrm>
            <a:off x="7257507" y="1183978"/>
            <a:ext cx="122805" cy="512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78A92D1-2ACB-C671-8C59-CDE372F4C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67" y="1105499"/>
            <a:ext cx="524572" cy="5245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C5AAC3-35CD-61DE-2E4D-7D42F6548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71" y="1072265"/>
            <a:ext cx="1085636" cy="81422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A92993C-3928-6549-7FC0-86248FFEF26C}"/>
              </a:ext>
            </a:extLst>
          </p:cNvPr>
          <p:cNvSpPr txBox="1"/>
          <p:nvPr/>
        </p:nvSpPr>
        <p:spPr>
          <a:xfrm>
            <a:off x="532898" y="2172724"/>
            <a:ext cx="4579034" cy="198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رسانه های نوشتاری مانند</a:t>
            </a:r>
            <a:r>
              <a: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:</a:t>
            </a: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کتاب و </a:t>
            </a:r>
            <a:r>
              <a: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روزنامه</a:t>
            </a:r>
          </a:p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رسانه های شنیداری مانند</a:t>
            </a:r>
            <a:r>
              <a: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:</a:t>
            </a: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رادیو</a:t>
            </a: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رسانه های دیداری مانند</a:t>
            </a:r>
            <a:r>
              <a: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:</a:t>
            </a:r>
            <a:r>
              <a: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تلویزیون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23F650-8F66-4B14-9911-9A61452AFA4C}"/>
              </a:ext>
            </a:extLst>
          </p:cNvPr>
          <p:cNvSpPr/>
          <p:nvPr/>
        </p:nvSpPr>
        <p:spPr>
          <a:xfrm>
            <a:off x="5205220" y="2172725"/>
            <a:ext cx="86860" cy="205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B3BC59D-013E-9E8F-13C5-C1DF0B800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5" y="1981356"/>
            <a:ext cx="817900" cy="8179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EE3D0B-868F-7EA9-E6C9-55A0F6857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8" y="1789788"/>
            <a:ext cx="1109960" cy="7658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26B204-CCB6-3044-376D-90624AA00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47" y="2934731"/>
            <a:ext cx="789099" cy="5268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1FE107-2F82-A8E5-E2F2-9E4654B45F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3" y="3646914"/>
            <a:ext cx="1122568" cy="817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719191-C9C5-9AF5-D3EC-7BEA0C55FC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9" y="4699895"/>
            <a:ext cx="1703769" cy="15362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EAE744-B611-2D1E-D878-29C8B07B9A3B}"/>
              </a:ext>
            </a:extLst>
          </p:cNvPr>
          <p:cNvSpPr txBox="1"/>
          <p:nvPr/>
        </p:nvSpPr>
        <p:spPr>
          <a:xfrm>
            <a:off x="2886658" y="4965651"/>
            <a:ext cx="412420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defRPr>
            </a:lvl1pPr>
          </a:lstStyle>
          <a:p>
            <a:r>
              <a:rPr lang="fa-IR"/>
              <a:t>وب‌سایت‌ها ، پیامرسانها و شبکه های اجتماعی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C2C10-7E3C-F534-8DFB-E7C80D97004E}"/>
              </a:ext>
            </a:extLst>
          </p:cNvPr>
          <p:cNvSpPr txBox="1"/>
          <p:nvPr/>
        </p:nvSpPr>
        <p:spPr>
          <a:xfrm>
            <a:off x="2431828" y="5468021"/>
            <a:ext cx="4579034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defRPr>
            </a:lvl1pPr>
          </a:lstStyle>
          <a:p>
            <a:r>
              <a:rPr lang="fa-IR"/>
              <a:t>تعامل، ظرفیت ذخیره سازی، انتخاب، هر زمان  و 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4776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داعی">
            <a:hlinkClick r:id="" action="ppaction://media"/>
            <a:extLst>
              <a:ext uri="{FF2B5EF4-FFF2-40B4-BE49-F238E27FC236}">
                <a16:creationId xmlns:a16="http://schemas.microsoft.com/office/drawing/2014/main" id="{89CB8CF8-5634-29F7-9C50-1724856FD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709" y="1959586"/>
            <a:ext cx="5224581" cy="293882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A5E03B-5DF1-1879-8568-CB581831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EEF6B-C677-218E-259B-774C73F6364A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4082952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43808" y="1003458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تداعی معنی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652120" y="2060848"/>
            <a:ext cx="30988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تداعی یعنی؛ یادآوری، به خاطرآوری،زنده کردن و حاضر ساختن آموخته‌ها و رویدادهای گذشته در ذهن، که در درجه نخست با حواس ارتباط دارد.و گاهی شنیده ها را دلپذیر می کند.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تبلیغ پنیر صباح تداعی به خوبی به کار گرفته شد ( گوجه  و خیارتازه، عسل ، سبزی تداعی این می کند که این پنیر چقدر تازه است ؛...... آخرش صدای گاو یعنی همین الان درست کردیم ؛ تازه و طبیعی!</a:t>
            </a:r>
            <a:endParaRPr kumimoji="0" lang="fa-IR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2" name="تداعی">
            <a:hlinkClick r:id="" action="ppaction://media"/>
            <a:extLst>
              <a:ext uri="{FF2B5EF4-FFF2-40B4-BE49-F238E27FC236}">
                <a16:creationId xmlns:a16="http://schemas.microsoft.com/office/drawing/2014/main" id="{89CB8CF8-5634-29F7-9C50-1724856FD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587" y="2312876"/>
            <a:ext cx="3968441" cy="223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C6605-91A3-7D8D-1B4C-8F85F5FE3D77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2557649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قایسه">
            <a:hlinkClick r:id="" action="ppaction://media"/>
            <a:extLst>
              <a:ext uri="{FF2B5EF4-FFF2-40B4-BE49-F238E27FC236}">
                <a16:creationId xmlns:a16="http://schemas.microsoft.com/office/drawing/2014/main" id="{E4DB6634-E973-05DE-1484-FADAA07EA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1673805"/>
            <a:ext cx="4680520" cy="351039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B5E3653-9497-38A3-C222-8DDEBD616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0D24E-3C1B-D797-F89C-18E778A99675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159930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2816883" y="1002460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مقایسه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51766-F7E1-572B-1577-D1C61855E978}"/>
              </a:ext>
            </a:extLst>
          </p:cNvPr>
          <p:cNvSpPr txBox="1"/>
          <p:nvPr/>
        </p:nvSpPr>
        <p:spPr>
          <a:xfrm>
            <a:off x="5652120" y="1916832"/>
            <a:ext cx="309886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مقایسه چیز خوب با بد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1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این تکنیک در تبلیغات بسیار کاربرد دارد. مثلا یک روغن خوب را در مقابل یک روغن بد نشان می دهند و به مخاطب القاء می کنند روغنی که ما تولید کردیم بهتر است تا مخاطب روغن آنها را بخرد.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2" name="مقایسه">
            <a:hlinkClick r:id="" action="ppaction://media"/>
            <a:extLst>
              <a:ext uri="{FF2B5EF4-FFF2-40B4-BE49-F238E27FC236}">
                <a16:creationId xmlns:a16="http://schemas.microsoft.com/office/drawing/2014/main" id="{E4DB6634-E973-05DE-1484-FADAA07EA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2080535"/>
            <a:ext cx="3888432" cy="2916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C985C-3FA8-FD2D-8B06-9FDE7908A402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73349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3067935" y="1020182"/>
            <a:ext cx="3008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همراهی با جماعت</a:t>
            </a:r>
          </a:p>
        </p:txBody>
      </p:sp>
      <p:pic>
        <p:nvPicPr>
          <p:cNvPr id="3" name="4_337570058505027983">
            <a:hlinkClick r:id="" action="ppaction://media"/>
            <a:extLst>
              <a:ext uri="{FF2B5EF4-FFF2-40B4-BE49-F238E27FC236}">
                <a16:creationId xmlns:a16="http://schemas.microsoft.com/office/drawing/2014/main" id="{5855FE1D-6C29-7E86-C420-54EAB2EE8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9908" y="1916832"/>
            <a:ext cx="4704184" cy="352813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0AC1C25-ABDC-397B-7710-50FDA888E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63158-EFD0-9552-D624-0FECE3E1A479}"/>
              </a:ext>
            </a:extLst>
          </p:cNvPr>
          <p:cNvSpPr txBox="1"/>
          <p:nvPr/>
        </p:nvSpPr>
        <p:spPr>
          <a:xfrm>
            <a:off x="5868144" y="233019"/>
            <a:ext cx="31013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تکنیک های اقناعی</a:t>
            </a:r>
          </a:p>
        </p:txBody>
      </p:sp>
    </p:spTree>
    <p:extLst>
      <p:ext uri="{BB962C8B-B14F-4D97-AF65-F5344CB8AC3E}">
        <p14:creationId xmlns:p14="http://schemas.microsoft.com/office/powerpoint/2010/main" val="1389296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BEA7F-4F07-3205-5309-80B0531BE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07" y="1196752"/>
            <a:ext cx="5358986" cy="47480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A8E1D8-0907-D5D4-BC1D-5E05D8E2A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BD1E7-022E-E988-4F04-4ABF191BEEB8}"/>
              </a:ext>
            </a:extLst>
          </p:cNvPr>
          <p:cNvSpPr txBox="1"/>
          <p:nvPr/>
        </p:nvSpPr>
        <p:spPr>
          <a:xfrm>
            <a:off x="7251492" y="233019"/>
            <a:ext cx="171804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تمرین</a:t>
            </a:r>
          </a:p>
        </p:txBody>
      </p:sp>
    </p:spTree>
    <p:extLst>
      <p:ext uri="{BB962C8B-B14F-4D97-AF65-F5344CB8AC3E}">
        <p14:creationId xmlns:p14="http://schemas.microsoft.com/office/powerpoint/2010/main" val="30521563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AA8E1D8-0907-D5D4-BC1D-5E05D8E2A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F40DC-80B8-D447-E994-BADAAC166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4" y="1452307"/>
            <a:ext cx="6639272" cy="3953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81E97-7214-269D-7254-6B2FC8C4FC86}"/>
              </a:ext>
            </a:extLst>
          </p:cNvPr>
          <p:cNvSpPr txBox="1"/>
          <p:nvPr/>
        </p:nvSpPr>
        <p:spPr>
          <a:xfrm>
            <a:off x="7251492" y="233019"/>
            <a:ext cx="171804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تمرین</a:t>
            </a:r>
          </a:p>
        </p:txBody>
      </p:sp>
    </p:spTree>
    <p:extLst>
      <p:ext uri="{BB962C8B-B14F-4D97-AF65-F5344CB8AC3E}">
        <p14:creationId xmlns:p14="http://schemas.microsoft.com/office/powerpoint/2010/main" val="27402165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AA8E1D8-0907-D5D4-BC1D-5E05D8E2A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97834-1CEB-6BFE-723C-5EAACD06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41031"/>
            <a:ext cx="6156176" cy="437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B1025-7974-7108-61B6-D4479EC11ABB}"/>
              </a:ext>
            </a:extLst>
          </p:cNvPr>
          <p:cNvSpPr txBox="1"/>
          <p:nvPr/>
        </p:nvSpPr>
        <p:spPr>
          <a:xfrm>
            <a:off x="7251492" y="233019"/>
            <a:ext cx="171804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تمرین</a:t>
            </a:r>
          </a:p>
        </p:txBody>
      </p:sp>
    </p:spTree>
    <p:extLst>
      <p:ext uri="{BB962C8B-B14F-4D97-AF65-F5344CB8AC3E}">
        <p14:creationId xmlns:p14="http://schemas.microsoft.com/office/powerpoint/2010/main" val="20629370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AA8E1D8-0907-D5D4-BC1D-5E05D8E2A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4485"/>
          <a:stretch/>
        </p:blipFill>
        <p:spPr bwMode="auto">
          <a:xfrm flipH="1">
            <a:off x="0" y="6001774"/>
            <a:ext cx="1495737" cy="85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B5CFF-E3A5-9E45-58CC-67B78315C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21" y="1235824"/>
            <a:ext cx="4443958" cy="4386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D1F87-58F8-D763-F2B1-7BF5E95A828C}"/>
              </a:ext>
            </a:extLst>
          </p:cNvPr>
          <p:cNvSpPr txBox="1"/>
          <p:nvPr/>
        </p:nvSpPr>
        <p:spPr>
          <a:xfrm>
            <a:off x="7251492" y="233019"/>
            <a:ext cx="171804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تمرین</a:t>
            </a:r>
          </a:p>
        </p:txBody>
      </p:sp>
    </p:spTree>
    <p:extLst>
      <p:ext uri="{BB962C8B-B14F-4D97-AF65-F5344CB8AC3E}">
        <p14:creationId xmlns:p14="http://schemas.microsoft.com/office/powerpoint/2010/main" val="130164532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805680" y="2420888"/>
            <a:ext cx="75326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1- از رسانه های معتبر پیامها را دریافت کنیم.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2-یک پیام را از رسانه های دیگر نیز پیگیری کنیم و به یک رسانه بسنده نکنیم. 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3- در تحلیل پیام‌ها یادمان باشد که گرچه یک چهره مشهور در جایگاه خودش قابل‌احترام و احتمالا دوست‌داشتنی است اما در حوزه‌های تخصصی مانند سلامت فرهنگ و سیاست باید به دنبال نظر کارشناسان همان حوزه باشیم.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763688" y="1700808"/>
            <a:ext cx="6574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چه کنیم تا فریب فنون اقناعی فرستنده پیام را نخوریم؟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0097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6012160" y="220129"/>
            <a:ext cx="2952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چرا سواد رسانه ؟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08C31-B6C8-065F-79CA-54D9D485EDC3}"/>
              </a:ext>
            </a:extLst>
          </p:cNvPr>
          <p:cNvSpPr txBox="1"/>
          <p:nvPr/>
        </p:nvSpPr>
        <p:spPr>
          <a:xfrm>
            <a:off x="2339752" y="1705864"/>
            <a:ext cx="6388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spcBef>
                <a:spcPts val="0"/>
              </a:spcBef>
              <a:spcAft>
                <a:spcPts val="800"/>
              </a:spcAft>
              <a:defRPr/>
            </a:pP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چرا ما باید سواد رسانه بیاموزیم؟</a:t>
            </a: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آموختن سواد رسانه چه مساله ای را حل خواهد کرد و چه کمکی به ما می کند؟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6" name="Picture 7" descr="home_office_internet">
            <a:extLst>
              <a:ext uri="{FF2B5EF4-FFF2-40B4-BE49-F238E27FC236}">
                <a16:creationId xmlns:a16="http://schemas.microsoft.com/office/drawing/2014/main" id="{68A719B8-DC38-DA7C-AAE2-5188BAA4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6" y="1128240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5366A-1883-0005-476F-1BA222023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" y="3805588"/>
            <a:ext cx="2521187" cy="2273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5EF4E-E8E4-6932-91A8-D724F49B6CFA}"/>
              </a:ext>
            </a:extLst>
          </p:cNvPr>
          <p:cNvSpPr txBox="1"/>
          <p:nvPr/>
        </p:nvSpPr>
        <p:spPr>
          <a:xfrm>
            <a:off x="2575839" y="2840450"/>
            <a:ext cx="6388650" cy="1541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1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SA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ما خواسته یا ناخواسته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روزانه</a:t>
            </a:r>
            <a:r>
              <a:rPr kumimoji="0" lang="ar-SA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در معرض انبوهی از پیام های رسانه ای هستیم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.</a:t>
            </a:r>
          </a:p>
          <a:p>
            <a:pPr marL="342900" marR="0" lvl="0" indent="-342900" algn="justLow" defTabSz="914400" rtl="1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ما به شدت تحت محاصره تبلیغاتی دشمن قرار داریم.</a:t>
            </a:r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53612-5F8F-280A-11C8-A465D8E595D7}"/>
              </a:ext>
            </a:extLst>
          </p:cNvPr>
          <p:cNvSpPr txBox="1"/>
          <p:nvPr/>
        </p:nvSpPr>
        <p:spPr>
          <a:xfrm>
            <a:off x="2920700" y="4901666"/>
            <a:ext cx="5807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تعریف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سواد رسانه </a:t>
            </a: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: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توانایی درک و تحلیل</a:t>
            </a:r>
            <a:r>
              <a:rPr lang="fa-IR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پیام های رسانه ای و همچنین آشنایی با</a:t>
            </a: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kumimoji="0" lang="ar-S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اصول و آداب مصرف رسانه</a:t>
            </a:r>
          </a:p>
        </p:txBody>
      </p:sp>
    </p:spTree>
    <p:extLst>
      <p:ext uri="{BB962C8B-B14F-4D97-AF65-F5344CB8AC3E}">
        <p14:creationId xmlns:p14="http://schemas.microsoft.com/office/powerpoint/2010/main" val="125007005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417440" y="1569443"/>
            <a:ext cx="80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تعریف کلی: </a:t>
            </a:r>
            <a:r>
              <a:rPr kumimoji="0" lang="fa-IR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مغالطه به معنای به اشتباه انداختن دیگری است؛ خواه کسی از روی عمد به اشتباه بیندازد و خواه از روی جهل!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711059" y="984668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مغالطه چیست؟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A8E1F-DE09-973A-3241-27528D6BCA73}"/>
              </a:ext>
            </a:extLst>
          </p:cNvPr>
          <p:cNvSpPr txBox="1"/>
          <p:nvPr/>
        </p:nvSpPr>
        <p:spPr>
          <a:xfrm>
            <a:off x="1187624" y="2492896"/>
            <a:ext cx="75326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 حسب محل ارتکاب مغالطات می توان مغالطات را به </a:t>
            </a: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5 دسته </a:t>
            </a:r>
            <a:r>
              <a:rPr kumimoji="0" lang="fa-IR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تقسیم کرد: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800">
                <a:solidFill>
                  <a:srgbClr val="6952F2"/>
                </a:solidFill>
              </a:rPr>
              <a:t>1- </a:t>
            </a:r>
            <a:r>
              <a:rPr lang="fa-IR" sz="1800"/>
              <a:t>تبیین مغالطی</a:t>
            </a:r>
            <a:r>
              <a:rPr lang="fa-IR" sz="1800">
                <a:solidFill>
                  <a:srgbClr val="6952F2"/>
                </a:solidFill>
              </a:rPr>
              <a:t>: مغالطاتی هستند که به هنگام بیان یک قضیه ساده امکان وقوع دارند.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ادعای بدون استدلال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: مغالطاتی هستند که شخص به جای عرضه استدلال منطقی از ترفندهایی استفاده می کند تا مدعای خود را مستدل نشان دهد و آن را به مخاطبان بقبولاند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1800">
                <a:solidFill>
                  <a:srgbClr val="6952F2"/>
                </a:solidFill>
              </a:rPr>
              <a:t>3- </a:t>
            </a:r>
            <a:r>
              <a:rPr lang="fa-IR" sz="1800"/>
              <a:t>مغالطات مقام نقد</a:t>
            </a:r>
            <a:r>
              <a:rPr lang="fa-IR" sz="1800">
                <a:solidFill>
                  <a:srgbClr val="6952F2"/>
                </a:solidFill>
              </a:rPr>
              <a:t>: مغالطاتی که شخص در مقام نقد سخن دیگری متوسل به حیله ای می شود تا از آن طریق مدعای مورد بحث را غلط جلوه دهد و یا دست کم از میزان تاثیرگذاری و مقبولیت آن بکاهد.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4- 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مغالطات مقام دفاع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: مغالطاتی که شخص در توجیه </a:t>
            </a:r>
            <a:r>
              <a:rPr lang="fa-IR" sz="1800">
                <a:solidFill>
                  <a:srgbClr val="6952F2"/>
                </a:solidFill>
              </a:rPr>
              <a:t>اشکالات و نقاط ضعف خود و سرپوش نهادن بر جنبه های نادرست آن به کار می بندد.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5- 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مغالطه در استدلال (استدلالهای غیر معتبر)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: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مغالطاتی که شخص در فرایند است</a:t>
            </a:r>
            <a:r>
              <a:rPr lang="fa-IR" sz="1800">
                <a:solidFill>
                  <a:srgbClr val="6952F2"/>
                </a:solidFill>
              </a:rPr>
              <a:t>دلال به معنای منطقی آن یعنی در سیر از مقدمات به نتیجه به کار می بندد.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416608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62167B-F6F0-8D67-38A3-434A29A475D7}"/>
              </a:ext>
            </a:extLst>
          </p:cNvPr>
          <p:cNvSpPr txBox="1"/>
          <p:nvPr/>
        </p:nvSpPr>
        <p:spPr>
          <a:xfrm>
            <a:off x="287524" y="1844824"/>
            <a:ext cx="85689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رهبر انقلاب در این دیدار، مسئولان و سیاسیون را به پرهیز از تکرار ادبیات سیاسی دشمن، به‌ویژه استفاده از تعبیر </a:t>
            </a:r>
            <a:r>
              <a:rPr lang="ar-SA" sz="2400" b="1">
                <a:solidFill>
                  <a:srgbClr val="FF0000"/>
                </a:solidFill>
                <a:cs typeface="B Nazanin" panose="00000400000000000000" pitchFamily="2" charset="-78"/>
              </a:rPr>
              <a:t>«تندرو» 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و </a:t>
            </a:r>
            <a:r>
              <a:rPr lang="ar-SA" sz="2400" b="1">
                <a:solidFill>
                  <a:srgbClr val="7030A0"/>
                </a:solidFill>
                <a:cs typeface="B Nazanin" panose="00000400000000000000" pitchFamily="2" charset="-78"/>
              </a:rPr>
              <a:t>«میانه‌رو» 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توصیه کردند و افزودند: از ابتدای پیروزی انقلاب اسلامی، بدخواهان این تعبیر را به‌کار بردند و منظور آنها از تندرو </a:t>
            </a:r>
            <a:r>
              <a:rPr lang="ar-SA" sz="2400" b="1">
                <a:solidFill>
                  <a:srgbClr val="FF0000"/>
                </a:solidFill>
                <a:cs typeface="B Nazanin" panose="00000400000000000000" pitchFamily="2" charset="-78"/>
              </a:rPr>
              <a:t>کسانی است که نسبت به انقلاب اسلامی و تفکر و اصول امام پایبندتر و مصمم‌تر هستند 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و مقصود آنها از میانه‌رو </a:t>
            </a:r>
            <a:r>
              <a:rPr lang="ar-SA" sz="2400" b="1">
                <a:solidFill>
                  <a:srgbClr val="7030A0"/>
                </a:solidFill>
                <a:cs typeface="B Nazanin" panose="00000400000000000000" pitchFamily="2" charset="-78"/>
              </a:rPr>
              <a:t>کسانی هستند که در مقابل بیگانگان، تسلیم و سازش‌پذیرتر هستند.</a:t>
            </a:r>
          </a:p>
          <a:p>
            <a:pPr algn="justLow" rtl="1"/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حضرت آیت‌الله خامنه‌ای گفتند: کسانی که در داخل این تعابیر را به‌کار می‌برند باید معارف اسلامی را به‌دقت مطالعه کنند زیرا در اسلام، چنین تقسیم‌بندی وجود ندارد و </a:t>
            </a:r>
            <a:r>
              <a:rPr lang="ar-SA" sz="2400" b="1">
                <a:solidFill>
                  <a:schemeClr val="bg1">
                    <a:lumMod val="75000"/>
                  </a:schemeClr>
                </a:solidFill>
                <a:cs typeface="B Nazanin" panose="00000400000000000000" pitchFamily="2" charset="-78"/>
              </a:rPr>
              <a:t>میانه و وسط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، به معنای </a:t>
            </a:r>
            <a:r>
              <a:rPr lang="ar-SA" sz="2400" b="1">
                <a:solidFill>
                  <a:schemeClr val="bg1">
                    <a:lumMod val="75000"/>
                  </a:schemeClr>
                </a:solidFill>
                <a:cs typeface="B Nazanin" panose="00000400000000000000" pitchFamily="2" charset="-78"/>
              </a:rPr>
              <a:t>«راه مستقیم» 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است، بنابراین در مقابل راه میانه، تندروی قرار ندارد، بلکه </a:t>
            </a:r>
            <a:r>
              <a:rPr lang="ar-SA" sz="2400" b="1">
                <a:solidFill>
                  <a:srgbClr val="FF0000"/>
                </a:solidFill>
                <a:cs typeface="B Nazanin" panose="00000400000000000000" pitchFamily="2" charset="-78"/>
              </a:rPr>
              <a:t>منحرفین از صراط مستقیم </a:t>
            </a:r>
            <a:r>
              <a:rPr lang="ar-SA" sz="2400" b="1">
                <a:solidFill>
                  <a:srgbClr val="006600"/>
                </a:solidFill>
                <a:cs typeface="B Nazanin" panose="00000400000000000000" pitchFamily="2" charset="-78"/>
              </a:rPr>
              <a:t>قرار دارند.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3AA8D-13EE-0854-E69C-064BFACFEC79}"/>
              </a:ext>
            </a:extLst>
          </p:cNvPr>
          <p:cNvSpPr txBox="1"/>
          <p:nvPr/>
        </p:nvSpPr>
        <p:spPr>
          <a:xfrm>
            <a:off x="1711059" y="984668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>
                <a:solidFill>
                  <a:srgbClr val="6952F2"/>
                </a:solidFill>
                <a:cs typeface="B Titr" panose="00000700000000000000" pitchFamily="2" charset="-78"/>
              </a:rPr>
              <a:t>یک مثال</a:t>
            </a:r>
            <a:endParaRPr kumimoji="0" lang="fa-IR" sz="32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65334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711059" y="984668"/>
            <a:ext cx="5477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>
                <a:solidFill>
                  <a:srgbClr val="6952F2"/>
                </a:solidFill>
                <a:cs typeface="B Titr" panose="00000700000000000000" pitchFamily="2" charset="-78"/>
              </a:rPr>
              <a:t>یک مثال</a:t>
            </a:r>
            <a:endParaRPr kumimoji="0" lang="fa-IR" sz="32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2" name="VID-20220717-WA0006">
            <a:hlinkClick r:id="" action="ppaction://media"/>
            <a:extLst>
              <a:ext uri="{FF2B5EF4-FFF2-40B4-BE49-F238E27FC236}">
                <a16:creationId xmlns:a16="http://schemas.microsoft.com/office/drawing/2014/main" id="{8C65A608-FCDF-A1B6-A1B9-3940BBAF0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9204" y="1700808"/>
            <a:ext cx="3785592" cy="37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74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69F6E39-F666-4463-DD4B-7CC88EC6440A}"/>
              </a:ext>
            </a:extLst>
          </p:cNvPr>
          <p:cNvSpPr txBox="1"/>
          <p:nvPr/>
        </p:nvSpPr>
        <p:spPr>
          <a:xfrm>
            <a:off x="805680" y="2644170"/>
            <a:ext cx="7532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برای رسیدن به یک تفکر نقادانه نیاز به تجزیه و تحلیل داریم. اطلاعات خام بدون تجزیه و تحلیل هیچ کاربرد و فایده‌ای برای ما ندارند. تجزیه و ترکیب اطلاعات ما را به اطلاعات جدید می‌رساند که قضاوت‌های ما را شکل می‌دهند.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833171" y="1178748"/>
            <a:ext cx="547765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سوم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 راه دست‌یابی به تفکر انتقادی: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تجزیه و تحلیل</a:t>
            </a:r>
          </a:p>
        </p:txBody>
      </p:sp>
    </p:spTree>
    <p:extLst>
      <p:ext uri="{BB962C8B-B14F-4D97-AF65-F5344CB8AC3E}">
        <p14:creationId xmlns:p14="http://schemas.microsoft.com/office/powerpoint/2010/main" val="30618020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08C31-B6C8-065F-79CA-54D9D485EDC3}"/>
              </a:ext>
            </a:extLst>
          </p:cNvPr>
          <p:cNvSpPr txBox="1"/>
          <p:nvPr/>
        </p:nvSpPr>
        <p:spPr>
          <a:xfrm>
            <a:off x="2478088" y="2081203"/>
            <a:ext cx="63495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فیلم «عنکبوت مقدس» به کارگردانی علی عباسی برپایه یک داستان واقعی تولید شده است.این فیلم روایت گر داستان سعید حنایی، قاتل زنجیره‌ای، معروف به قاتل عنکبوتی است . این فیلم و به خصوص نمای ابتدایی آن که تصویر هوایی از شهر مشهد و حرم امام رضا علیه السلام است واکنش های زیادی را به همراه داشت. در این پست قصد داریم این نما را به صورت علمی بررسی کنیم.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این آموزش صرفا بررسی یک نما از فیلم است و ارتباطی به کل فیلم ندارد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BFBE3-EF6E-D3DE-1831-2380627FE65B}"/>
              </a:ext>
            </a:extLst>
          </p:cNvPr>
          <p:cNvSpPr/>
          <p:nvPr/>
        </p:nvSpPr>
        <p:spPr>
          <a:xfrm>
            <a:off x="4466802" y="1315710"/>
            <a:ext cx="1506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مثال: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40039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181E7-B080-17D3-547A-7295DBD04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20340"/>
            <a:ext cx="3906531" cy="460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B6625F-A289-D47E-7F41-91B37F06C746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934343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18290-FB4A-0500-D11A-979AD382B1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78" y="1234045"/>
            <a:ext cx="4170132" cy="475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5A31DA-CE58-C9D7-8BD7-F8B2E854AA2E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231109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3F9AC-9E62-A7D1-8F03-770A252CD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58845"/>
            <a:ext cx="4010025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44B602-C649-DFC0-DFA9-0C62B55ACEE6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060774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37E14-D448-B94D-2ED6-AF12A37F6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96752"/>
            <a:ext cx="431315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3A5A43-FCD0-4BDE-B8D6-8E7BA1A3A024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343805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7E6A1-0418-3CA5-EE23-E505D78D4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43281"/>
            <a:ext cx="3990975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94EAEE-0E98-10F9-FC8D-2740B0B2ED56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86922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C99F2-DCB4-9BA8-930F-4BC2E1FDE9B3}"/>
              </a:ext>
            </a:extLst>
          </p:cNvPr>
          <p:cNvSpPr txBox="1"/>
          <p:nvPr/>
        </p:nvSpPr>
        <p:spPr>
          <a:xfrm>
            <a:off x="1964354" y="3259763"/>
            <a:ext cx="62589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8800" b="1" i="0" u="none" strike="noStrike" kern="1200" cap="none" spc="0" normalizeH="0" baseline="0" noProof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تفکر انتقادی</a:t>
            </a:r>
            <a:endParaRPr kumimoji="0" lang="fa-IR" sz="8800" b="1" i="0" u="none" strike="noStrike" kern="1200" cap="none" spc="0" normalizeH="0" baseline="0" noProof="0" dirty="0">
              <a:ln w="9525">
                <a:solidFill>
                  <a:srgbClr val="00B0F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07F74-EE69-2846-0F09-2F16FD0593DD}"/>
              </a:ext>
            </a:extLst>
          </p:cNvPr>
          <p:cNvSpPr/>
          <p:nvPr/>
        </p:nvSpPr>
        <p:spPr>
          <a:xfrm>
            <a:off x="6233100" y="188640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کارگاه آموزشی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A0264-3B31-DA95-FF03-77BAFD5F3371}"/>
              </a:ext>
            </a:extLst>
          </p:cNvPr>
          <p:cNvSpPr/>
          <p:nvPr/>
        </p:nvSpPr>
        <p:spPr>
          <a:xfrm>
            <a:off x="3689680" y="1574450"/>
            <a:ext cx="280831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بخش اول</a:t>
            </a:r>
            <a:endParaRPr kumimoji="0" lang="fa-IR" sz="4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3487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A1F212-053F-4654-4388-94F2545DC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81" y="1340768"/>
            <a:ext cx="404812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5F071E-0BC8-22DC-01B1-EC8E3EAD1B42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465571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B85CCB-5A63-E1D7-FB88-5C08810E88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13" y="1306081"/>
            <a:ext cx="3952875" cy="444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3C31E6-90E2-F6A4-724B-F2F6F759DCFF}"/>
              </a:ext>
            </a:extLst>
          </p:cNvPr>
          <p:cNvSpPr/>
          <p:nvPr/>
        </p:nvSpPr>
        <p:spPr>
          <a:xfrm>
            <a:off x="5724128" y="308923"/>
            <a:ext cx="3387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تحلیل عناصر بصری در تصویر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490275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C99F2-DCB4-9BA8-930F-4BC2E1FDE9B3}"/>
              </a:ext>
            </a:extLst>
          </p:cNvPr>
          <p:cNvSpPr txBox="1"/>
          <p:nvPr/>
        </p:nvSpPr>
        <p:spPr>
          <a:xfrm>
            <a:off x="2648352" y="2951986"/>
            <a:ext cx="559553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اصول و آداب مصرف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a-IR" sz="2400" b="1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رسانه و فضای مجازی</a:t>
            </a:r>
            <a:endParaRPr kumimoji="0" lang="fa-IR" sz="5400" b="1" i="0" u="none" strike="noStrike" kern="1200" cap="none" spc="0" normalizeH="0" baseline="0" noProof="0" dirty="0">
              <a:ln w="9525">
                <a:solidFill>
                  <a:srgbClr val="00B0F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07F74-EE69-2846-0F09-2F16FD0593DD}"/>
              </a:ext>
            </a:extLst>
          </p:cNvPr>
          <p:cNvSpPr/>
          <p:nvPr/>
        </p:nvSpPr>
        <p:spPr>
          <a:xfrm>
            <a:off x="6233100" y="188640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کارگاه آموزشی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A0264-3B31-DA95-FF03-77BAFD5F3371}"/>
              </a:ext>
            </a:extLst>
          </p:cNvPr>
          <p:cNvSpPr/>
          <p:nvPr/>
        </p:nvSpPr>
        <p:spPr>
          <a:xfrm>
            <a:off x="3851920" y="1556792"/>
            <a:ext cx="280831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بخش دوم</a:t>
            </a:r>
            <a:endParaRPr kumimoji="0" lang="fa-IR" sz="4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99160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1215"/>
            <a:ext cx="1368229" cy="206459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18440"/>
            <a:ext cx="1197671" cy="10645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296978"/>
            <a:ext cx="1537118" cy="106459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862584"/>
            <a:ext cx="1439666" cy="14396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FCD264-6CAB-4DAB-F665-E716874C2FDB}"/>
              </a:ext>
            </a:extLst>
          </p:cNvPr>
          <p:cNvSpPr/>
          <p:nvPr/>
        </p:nvSpPr>
        <p:spPr>
          <a:xfrm rot="5400000">
            <a:off x="6184658" y="3505984"/>
            <a:ext cx="3752632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استفاده از رسانه و فضای مجازی</a:t>
            </a:r>
            <a:r>
              <a:rPr lang="fa-IR" sz="2800" b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باید 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5826D6-516B-5451-02A4-3C50BB38CBEA}"/>
              </a:ext>
            </a:extLst>
          </p:cNvPr>
          <p:cNvSpPr txBox="1">
            <a:spLocks/>
          </p:cNvSpPr>
          <p:nvPr/>
        </p:nvSpPr>
        <p:spPr bwMode="auto">
          <a:xfrm>
            <a:off x="1934705" y="1149646"/>
            <a:ext cx="549862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اصول وآداب مصرف رسانه و فضای مجازی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یعنی: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46A989-E1AE-7084-3352-A5741E32C939}"/>
              </a:ext>
            </a:extLst>
          </p:cNvPr>
          <p:cNvSpPr/>
          <p:nvPr/>
        </p:nvSpPr>
        <p:spPr>
          <a:xfrm>
            <a:off x="5125341" y="3009730"/>
            <a:ext cx="2142928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محدود باشد به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CD5EA-5C0A-2056-4498-A32B70F9EB77}"/>
              </a:ext>
            </a:extLst>
          </p:cNvPr>
          <p:cNvSpPr/>
          <p:nvPr/>
        </p:nvSpPr>
        <p:spPr>
          <a:xfrm>
            <a:off x="5013298" y="4640946"/>
            <a:ext cx="225497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مشروط باشد به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CFAE69C-1AD4-8A55-2426-8720C94174DB}"/>
              </a:ext>
            </a:extLst>
          </p:cNvPr>
          <p:cNvSpPr/>
          <p:nvPr/>
        </p:nvSpPr>
        <p:spPr bwMode="auto">
          <a:xfrm>
            <a:off x="2411760" y="2003443"/>
            <a:ext cx="1920875" cy="2012574"/>
          </a:xfrm>
          <a:prstGeom prst="wedgeRoundRectCallout">
            <a:avLst>
              <a:gd name="adj1" fmla="val 90818"/>
              <a:gd name="adj2" fmla="val 1065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1- زمان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1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مکان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C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3- نیاز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6E531D4-F133-663C-475A-1EE51EA073EB}"/>
              </a:ext>
            </a:extLst>
          </p:cNvPr>
          <p:cNvSpPr/>
          <p:nvPr/>
        </p:nvSpPr>
        <p:spPr bwMode="auto">
          <a:xfrm>
            <a:off x="2411760" y="4152730"/>
            <a:ext cx="1920875" cy="2012574"/>
          </a:xfrm>
          <a:prstGeom prst="wedgeRoundRectCallout">
            <a:avLst>
              <a:gd name="adj1" fmla="val 85625"/>
              <a:gd name="adj2" fmla="val -917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1- اولویت بندی وظایف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2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رعایت حدود شرعی (تقوا)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6FA748-0259-C482-0E62-CD6CEBCE5066}"/>
              </a:ext>
            </a:extLst>
          </p:cNvPr>
          <p:cNvSpPr txBox="1"/>
          <p:nvPr/>
        </p:nvSpPr>
        <p:spPr>
          <a:xfrm>
            <a:off x="6975305" y="301379"/>
            <a:ext cx="206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در یک نگاه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898220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4356636" y="1196752"/>
            <a:ext cx="1506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راه حل:</a:t>
            </a:r>
            <a:endParaRPr kumimoji="0" lang="fa-IR" sz="36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1F816-778F-0AFE-4558-A1543DD20522}"/>
              </a:ext>
            </a:extLst>
          </p:cNvPr>
          <p:cNvSpPr txBox="1"/>
          <p:nvPr/>
        </p:nvSpPr>
        <p:spPr>
          <a:xfrm>
            <a:off x="2953385" y="2081203"/>
            <a:ext cx="4811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مدیریت زمان </a:t>
            </a:r>
            <a:r>
              <a:rPr kumimoji="0" lang="fa-IR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و </a:t>
            </a:r>
            <a:r>
              <a:rPr kumimoji="0" lang="fa-IR" sz="7200" b="1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برنامه ریزی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در زندگی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19482-1DAC-F2FA-A351-D18DC8B2B5B9}"/>
              </a:ext>
            </a:extLst>
          </p:cNvPr>
          <p:cNvSpPr/>
          <p:nvPr/>
        </p:nvSpPr>
        <p:spPr>
          <a:xfrm>
            <a:off x="3563888" y="116632"/>
            <a:ext cx="541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محدود به زمان  –  مشروط به رعایت اولویت بندی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824729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5868144" y="132920"/>
            <a:ext cx="3077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برنامه ریزی روزانه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61C55-24D8-B3A1-E1A9-EB78A6553D67}"/>
              </a:ext>
            </a:extLst>
          </p:cNvPr>
          <p:cNvSpPr txBox="1"/>
          <p:nvPr/>
        </p:nvSpPr>
        <p:spPr>
          <a:xfrm>
            <a:off x="2152475" y="2298055"/>
            <a:ext cx="66679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از مجموع آیات و روایات و همچنین توصیه بزرگان می شود جمع بندی کرد که زمان روز را می بایست به چند قسمت تقسیم کنیم: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1- ساعتی را اختصاص دهیم به امورات معنوی مانند نماز، قرآن، دعا، زیارت، مناجات با خداوند و شرکت در مراسم روضه اهل بیت ع و امثال این موارد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2- ساعتی را اختصاص دهیم برای معاش و کسب روزی حلال (عموما برای آقایان)، رسیدگی به امورات خانه (برای خانم ها)، شرکت در کلاسهای درس مدرسه و انجام تکالیف (برای فرزندان)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34EAB-A816-F898-3664-203AA15694FC}"/>
              </a:ext>
            </a:extLst>
          </p:cNvPr>
          <p:cNvSpPr/>
          <p:nvPr/>
        </p:nvSpPr>
        <p:spPr>
          <a:xfrm>
            <a:off x="2987824" y="1263276"/>
            <a:ext cx="3751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چگونه برنامه ریزی کنیم؟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364852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B61C55-24D8-B3A1-E1A9-EB78A6553D67}"/>
              </a:ext>
            </a:extLst>
          </p:cNvPr>
          <p:cNvSpPr txBox="1"/>
          <p:nvPr/>
        </p:nvSpPr>
        <p:spPr>
          <a:xfrm>
            <a:off x="2334118" y="1628547"/>
            <a:ext cx="63904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3- ساعتی برای خوردن، خوابیدن، بهداشت فردی، ورزش کردن، مشاهده فیلم و سریالهای مفید و همچنین کسب دیگر لذتهای حلال همراه با رعایت آداب مربوط به هر کدام (برای کودکان: بازی با هم سن و سالان، انجام بازیهای مجازی مفید، دیدن برنامه های تلویزیونی مفید و ...)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4- ساعتی برای ارتباط با دیگران (ارتباط با فرزند، ارتباط با پدر و مادر، ارتباط با فامیل)، مهمانی دادن و مهمانی رفتن، کمک به همسر (و برای فرزندان کمک به مادر) در امورات خانه داری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5- ساعتی برای مطالعه کتاب، شنیدن مباحث دینی یا نصیحت از اهل علم و همچنین حضور فعال و اثرگذار در فضای مجازی (برای کودکان : خواندن کتابهای داستان مفید و یا شنیدن داستان از پدر یا مادر)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6- ساعتی برای محاسبه و ارزیابی عملکرد روزانه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E75C3-8AE9-2F05-E082-024F9738BAEF}"/>
              </a:ext>
            </a:extLst>
          </p:cNvPr>
          <p:cNvSpPr/>
          <p:nvPr/>
        </p:nvSpPr>
        <p:spPr>
          <a:xfrm>
            <a:off x="5868144" y="132920"/>
            <a:ext cx="3077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برنامه ریزی روزانه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525069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35C3BB-5FD4-B47B-D655-6692FFE3E4CA}"/>
              </a:ext>
            </a:extLst>
          </p:cNvPr>
          <p:cNvSpPr/>
          <p:nvPr/>
        </p:nvSpPr>
        <p:spPr>
          <a:xfrm>
            <a:off x="6617038" y="298648"/>
            <a:ext cx="2419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ذکر چند نکته: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61C55-24D8-B3A1-E1A9-EB78A6553D67}"/>
              </a:ext>
            </a:extLst>
          </p:cNvPr>
          <p:cNvSpPr txBox="1"/>
          <p:nvPr/>
        </p:nvSpPr>
        <p:spPr>
          <a:xfrm>
            <a:off x="2478088" y="1782435"/>
            <a:ext cx="63904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1- در برنامه ریزی برای کودکان اولا حدالامکان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پدر خانواده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برای فرزندان خود برنامه بنویسد ثانیا حتما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خود فرزندان و مادرشان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را نیز در نوشتن برنامه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مشارکت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دهد. 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2-  بهتر است برنامه ریزی روزانه روی کاغذ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نوشته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شود و یا در سیستم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تایپ و سپس چاپ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شود (مخصوصا در مورد برنامه ریزی برای فرزندان)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این کار فواید زیر را به دنبال دارد: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- عدم فراموشی کارها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- نظارت بهتر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- ارزیابی بهتر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3- بهتر است برای برنامه ها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زمان پیشنهادی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تعیین شود چرا که مثلا اگر نتوانستیم در آن زمان پیشنهادی آن برنامه را انجام دهیم کلا آن را کنار نگذاریم و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در ساعت دیگری در روز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آن را انجام دهیم.</a:t>
            </a:r>
          </a:p>
        </p:txBody>
      </p:sp>
    </p:spTree>
    <p:extLst>
      <p:ext uri="{BB962C8B-B14F-4D97-AF65-F5344CB8AC3E}">
        <p14:creationId xmlns:p14="http://schemas.microsoft.com/office/powerpoint/2010/main" val="50795634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B61C55-24D8-B3A1-E1A9-EB78A6553D67}"/>
              </a:ext>
            </a:extLst>
          </p:cNvPr>
          <p:cNvSpPr txBox="1"/>
          <p:nvPr/>
        </p:nvSpPr>
        <p:spPr>
          <a:xfrm>
            <a:off x="2365774" y="1772816"/>
            <a:ext cx="63904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4- سعی کنیم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تعادل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بین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نقشهای خانوادگی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خودسازی فردی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و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نقشهای حرفه‌ای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خودمان ایجاد کنیم. در حالت عادی ممکن است ما بطور افراطی یا به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زندگی شخصی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خودمان بپردازیم و از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کار و حرفه خود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که حتی می‌تواند “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درس خواندن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” باشد غافل شویم و یا برعکس آنقدر به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کار و حرفه‌مان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توجه کنیم که از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رشد شخصی و زندگی خانوادگی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خودمان غافل شویم. 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5- از ابزار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تشویق و تنبیه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استفاده کنید. البته باید دقت کنید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در تشویق فرزندان شرطی نشوند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. در تنبیه هم سعی کنید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عصبانی نشوید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و تنبیه هایی در نظر بگیرید که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متناسب با خطای او باشد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(مثلا اگر یک روز فرزند بیش از حد مجاز از رسانه استفاده کرد به عنوان تنبیه فردا او را از استفاده از گوشی یا تبلت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محروم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کنید)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74F74-2DEE-69A9-7CAA-EB93BDF35885}"/>
              </a:ext>
            </a:extLst>
          </p:cNvPr>
          <p:cNvSpPr/>
          <p:nvPr/>
        </p:nvSpPr>
        <p:spPr>
          <a:xfrm>
            <a:off x="6617038" y="298648"/>
            <a:ext cx="2419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ذکر چند نکته: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877837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B61C55-24D8-B3A1-E1A9-EB78A6553D67}"/>
              </a:ext>
            </a:extLst>
          </p:cNvPr>
          <p:cNvSpPr txBox="1"/>
          <p:nvPr/>
        </p:nvSpPr>
        <p:spPr>
          <a:xfrm>
            <a:off x="2365774" y="1772816"/>
            <a:ext cx="63904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6- همانطور پیش از این اشاره شد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استفاده از رسانه باید محدود و مشروط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باشد.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محدود به زمان و مشروط به اولویت بندی وظایف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یعنی اولا استفاده بیش از حد (مثلا 2 ساعت در روز) ممنوع و ثانیا استفاده از آن مشروط به انجام دادن تکالیف مهمتری باشد که بر عهده فرد است (مثلا در مورد فرزندان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وظایف تحصیلی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و همچنین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مسئولیتهای فردی وخانوادگی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او). ضمنا استفاده از رسانه می تواند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تشویقی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باشد برای انجام دادن دیگر وظایف.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8922F-A6FF-C18A-5228-26EC7319D291}"/>
              </a:ext>
            </a:extLst>
          </p:cNvPr>
          <p:cNvSpPr txBox="1"/>
          <p:nvPr/>
        </p:nvSpPr>
        <p:spPr>
          <a:xfrm>
            <a:off x="2400949" y="4112590"/>
            <a:ext cx="63904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7- منظم زندگی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کردن تمرین بدست آوردن مهارت تقوا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ست. اگر بخواهیم فرزندانمان انسانهایی با تقوا شوند باید از همین جا شروع کنیم یعنی آنها را منظم بار بیاوریم و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طبق برنامه ریزی و نظم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عمل کنند. با برنامه زندگی کردن و اهل نظم بودن خودش نوعی تقواست. چرا که رعایت نظم در حقیقت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مخالفت با هوای نفس 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است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.</a:t>
            </a:r>
            <a:endParaRPr kumimoji="0" lang="fa-IR" sz="2000" b="0" i="0" u="none" strike="noStrike" kern="1200" cap="none" spc="0" normalizeH="0" baseline="0" noProof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C79A6A-993E-C9A0-39B4-C78B1169FFD8}"/>
              </a:ext>
            </a:extLst>
          </p:cNvPr>
          <p:cNvSpPr/>
          <p:nvPr/>
        </p:nvSpPr>
        <p:spPr>
          <a:xfrm>
            <a:off x="6617038" y="298648"/>
            <a:ext cx="2526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ذکر چند نکته: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13053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22F790A-BA70-6CDA-B088-66DB51901406}"/>
              </a:ext>
            </a:extLst>
          </p:cNvPr>
          <p:cNvSpPr txBox="1"/>
          <p:nvPr/>
        </p:nvSpPr>
        <p:spPr>
          <a:xfrm>
            <a:off x="582531" y="1772816"/>
            <a:ext cx="7993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r>
              <a:rPr lang="fa-IR">
                <a:cs typeface="B Titr" panose="00000700000000000000" pitchFamily="2" charset="-78"/>
              </a:rPr>
              <a:t>تفکر انتقادی : </a:t>
            </a:r>
            <a:r>
              <a:rPr lang="fa-IR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تفکری است که هدف آن </a:t>
            </a:r>
            <a:r>
              <a:rPr lang="fa-IR" u="sng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ارزیابی</a:t>
            </a:r>
            <a:r>
              <a:rPr lang="fa-IR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، </a:t>
            </a:r>
            <a:r>
              <a:rPr lang="fa-IR" u="sng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تحلیل سازنده </a:t>
            </a:r>
            <a:r>
              <a:rPr lang="fa-IR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و </a:t>
            </a:r>
            <a:r>
              <a:rPr lang="fa-IR" u="sng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درک بهتر </a:t>
            </a:r>
            <a:r>
              <a:rPr lang="fa-IR">
                <a:solidFill>
                  <a:schemeClr val="bg1">
                    <a:lumMod val="75000"/>
                  </a:schemeClr>
                </a:solidFill>
                <a:cs typeface="B Titr" panose="00000700000000000000" pitchFamily="2" charset="-78"/>
              </a:rPr>
              <a:t>از یک پیام رسانه ای است.</a:t>
            </a:r>
            <a:endParaRPr lang="en-US">
              <a:solidFill>
                <a:schemeClr val="bg1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D526A-9F33-ADBB-35E8-95757A188A5E}"/>
              </a:ext>
            </a:extLst>
          </p:cNvPr>
          <p:cNvSpPr txBox="1"/>
          <p:nvPr/>
        </p:nvSpPr>
        <p:spPr>
          <a:xfrm>
            <a:off x="582531" y="2891845"/>
            <a:ext cx="7993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r>
              <a:rPr lang="fa-IR">
                <a:solidFill>
                  <a:schemeClr val="bg1">
                    <a:lumMod val="75000"/>
                  </a:schemeClr>
                </a:solidFill>
              </a:rPr>
              <a:t>این تفکر شما را ملزم می‌کند در زمینه بحث رسانه و فضای مجازی یک مخاطب فعال باشید نه یک مخاطب منفعل.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7C952E-6EF6-7E5E-8C7F-90357329F6C3}"/>
              </a:ext>
            </a:extLst>
          </p:cNvPr>
          <p:cNvSpPr/>
          <p:nvPr/>
        </p:nvSpPr>
        <p:spPr>
          <a:xfrm>
            <a:off x="6084168" y="299844"/>
            <a:ext cx="2912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تفکر انتقادی چیست؟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7438E-E0D1-C993-18A1-CB91780F2423}"/>
              </a:ext>
            </a:extLst>
          </p:cNvPr>
          <p:cNvSpPr txBox="1"/>
          <p:nvPr/>
        </p:nvSpPr>
        <p:spPr>
          <a:xfrm>
            <a:off x="582531" y="4010874"/>
            <a:ext cx="79937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justLow" rtl="1">
              <a:defRPr sz="2400" b="1">
                <a:solidFill>
                  <a:srgbClr val="FF0000"/>
                </a:solidFill>
                <a:cs typeface="B Nazanin" panose="00000400000000000000" pitchFamily="2" charset="-78"/>
              </a:defRPr>
            </a:lvl1pPr>
          </a:lstStyle>
          <a:p>
            <a:r>
              <a:rPr lang="fa-IR"/>
              <a:t>مخاطب منفعل </a:t>
            </a:r>
            <a:r>
              <a:rPr lang="fa-IR">
                <a:solidFill>
                  <a:srgbClr val="006600"/>
                </a:solidFill>
              </a:rPr>
              <a:t>مصرف کننده ای چشم و گوش بسته است که پیام رسانه گویی به او تزریق می شود؛ در مقابل آن خاضع است و از آن تاثیر می پذیرد.</a:t>
            </a:r>
          </a:p>
          <a:p>
            <a:r>
              <a:rPr lang="fa-IR"/>
              <a:t>مخاطب فعال </a:t>
            </a:r>
            <a:r>
              <a:rPr lang="fa-IR">
                <a:solidFill>
                  <a:srgbClr val="006600"/>
                </a:solidFill>
              </a:rPr>
              <a:t>از میان انبوه پیام های رسانه ای، نقادانه به جستجو می پردازد و بهترین ها را انتخاب می کند. او انتخابگراست و خودش تعیین می کند که چه پیامی چقدر بر او تاثیرگذار باشد!</a:t>
            </a:r>
          </a:p>
        </p:txBody>
      </p:sp>
    </p:spTree>
    <p:extLst>
      <p:ext uri="{BB962C8B-B14F-4D97-AF65-F5344CB8AC3E}">
        <p14:creationId xmlns:p14="http://schemas.microsoft.com/office/powerpoint/2010/main" val="342719172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5E247-D176-19B9-F412-AFA0F0F59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1916832"/>
            <a:ext cx="8604448" cy="418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4EEFB2-25A3-5095-A288-A1FFBA2FD604}"/>
              </a:ext>
            </a:extLst>
          </p:cNvPr>
          <p:cNvSpPr/>
          <p:nvPr/>
        </p:nvSpPr>
        <p:spPr>
          <a:xfrm>
            <a:off x="971600" y="1124744"/>
            <a:ext cx="660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یک  مثال برنامه ریزی برای فرزند </a:t>
            </a: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7 ساله </a:t>
            </a: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( دختر) </a:t>
            </a: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: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323886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2166ED3-593D-595D-06FE-8B722FA15E64}"/>
              </a:ext>
            </a:extLst>
          </p:cNvPr>
          <p:cNvSpPr txBox="1">
            <a:spLocks/>
          </p:cNvSpPr>
          <p:nvPr/>
        </p:nvSpPr>
        <p:spPr bwMode="auto">
          <a:xfrm>
            <a:off x="3742186" y="5594313"/>
            <a:ext cx="15424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سر سفره غذا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8A3DA-6B6B-C09A-D09A-2BED74E57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91" y="5225509"/>
            <a:ext cx="1804463" cy="1199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48685C-61CD-A856-4B2F-4B280E2323DD}"/>
              </a:ext>
            </a:extLst>
          </p:cNvPr>
          <p:cNvSpPr/>
          <p:nvPr/>
        </p:nvSpPr>
        <p:spPr>
          <a:xfrm>
            <a:off x="5928554" y="161030"/>
            <a:ext cx="3229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محدود باشد به مکان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04DAB-9961-410C-FEA2-F3E232FEE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83" y="2359387"/>
            <a:ext cx="1828271" cy="116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823DEC5-A7CB-E617-7993-B862EB2C34D2}"/>
              </a:ext>
            </a:extLst>
          </p:cNvPr>
          <p:cNvSpPr txBox="1">
            <a:spLocks/>
          </p:cNvSpPr>
          <p:nvPr/>
        </p:nvSpPr>
        <p:spPr bwMode="auto">
          <a:xfrm>
            <a:off x="3370605" y="2523912"/>
            <a:ext cx="223009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در مهمانی و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 جمع های دوستانه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E81824-6118-ECE2-DF9E-39D1C3624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83" y="3772835"/>
            <a:ext cx="1804463" cy="1199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5658600-C363-ACB4-E33E-B7E08CA8805A}"/>
              </a:ext>
            </a:extLst>
          </p:cNvPr>
          <p:cNvSpPr txBox="1">
            <a:spLocks/>
          </p:cNvSpPr>
          <p:nvPr/>
        </p:nvSpPr>
        <p:spPr bwMode="auto">
          <a:xfrm>
            <a:off x="3401854" y="4054461"/>
            <a:ext cx="21275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در هنگام رانندگی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4BBD1-3368-AAE9-A479-77E5E1206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03" y="866585"/>
            <a:ext cx="1816366" cy="129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A5E760-1512-472E-D560-B283313296F3}"/>
              </a:ext>
            </a:extLst>
          </p:cNvPr>
          <p:cNvSpPr txBox="1">
            <a:spLocks/>
          </p:cNvSpPr>
          <p:nvPr/>
        </p:nvSpPr>
        <p:spPr bwMode="auto">
          <a:xfrm>
            <a:off x="3074269" y="1131336"/>
            <a:ext cx="255711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مساجد، امامزاده‌ ها و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دیگر اماکن مذهبی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4CF494-DB09-4AB8-635E-DAD31D459EDE}"/>
              </a:ext>
            </a:extLst>
          </p:cNvPr>
          <p:cNvSpPr txBox="1">
            <a:spLocks/>
          </p:cNvSpPr>
          <p:nvPr/>
        </p:nvSpPr>
        <p:spPr bwMode="auto">
          <a:xfrm>
            <a:off x="6541442" y="1824051"/>
            <a:ext cx="2003555" cy="353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در این مکانها از مصرف رسانه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خود داری کنید </a:t>
            </a:r>
            <a:r>
              <a:rPr lang="fa-IR" sz="280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cs typeface="B Titr" panose="00000700000000000000" pitchFamily="2" charset="-78"/>
              </a:rPr>
              <a:t>یا مصرف آن را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80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cs typeface="B Titr" panose="00000700000000000000" pitchFamily="2" charset="-78"/>
              </a:rPr>
              <a:t>به حداقل برسانید: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3B088D-F099-D492-6D69-97D835C7A1E3}"/>
              </a:ext>
            </a:extLst>
          </p:cNvPr>
          <p:cNvSpPr/>
          <p:nvPr/>
        </p:nvSpPr>
        <p:spPr>
          <a:xfrm>
            <a:off x="5672047" y="1061525"/>
            <a:ext cx="122805" cy="512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9603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2166ED3-593D-595D-06FE-8B722FA15E64}"/>
              </a:ext>
            </a:extLst>
          </p:cNvPr>
          <p:cNvSpPr txBox="1">
            <a:spLocks/>
          </p:cNvSpPr>
          <p:nvPr/>
        </p:nvSpPr>
        <p:spPr bwMode="auto">
          <a:xfrm>
            <a:off x="4051478" y="4449151"/>
            <a:ext cx="20425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ارتباط از راه دور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48685C-61CD-A856-4B2F-4B280E2323DD}"/>
              </a:ext>
            </a:extLst>
          </p:cNvPr>
          <p:cNvSpPr/>
          <p:nvPr/>
        </p:nvSpPr>
        <p:spPr>
          <a:xfrm>
            <a:off x="6194692" y="260648"/>
            <a:ext cx="286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محدود باشد به نیاز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23DEC5-A7CB-E617-7993-B862EB2C34D2}"/>
              </a:ext>
            </a:extLst>
          </p:cNvPr>
          <p:cNvSpPr txBox="1">
            <a:spLocks/>
          </p:cNvSpPr>
          <p:nvPr/>
        </p:nvSpPr>
        <p:spPr bwMode="auto">
          <a:xfrm>
            <a:off x="4693102" y="2294021"/>
            <a:ext cx="13612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کسب و کار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8600-C363-ACB4-E33E-B7E08CA8805A}"/>
              </a:ext>
            </a:extLst>
          </p:cNvPr>
          <p:cNvSpPr txBox="1">
            <a:spLocks/>
          </p:cNvSpPr>
          <p:nvPr/>
        </p:nvSpPr>
        <p:spPr bwMode="auto">
          <a:xfrm>
            <a:off x="5023789" y="3378387"/>
            <a:ext cx="102784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آموزش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A5E760-1512-472E-D560-B283313296F3}"/>
              </a:ext>
            </a:extLst>
          </p:cNvPr>
          <p:cNvSpPr txBox="1">
            <a:spLocks/>
          </p:cNvSpPr>
          <p:nvPr/>
        </p:nvSpPr>
        <p:spPr bwMode="auto">
          <a:xfrm>
            <a:off x="4073956" y="1269769"/>
            <a:ext cx="20345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دسترسی به اخبار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4CF494-DB09-4AB8-635E-DAD31D459EDE}"/>
              </a:ext>
            </a:extLst>
          </p:cNvPr>
          <p:cNvSpPr txBox="1">
            <a:spLocks/>
          </p:cNvSpPr>
          <p:nvPr/>
        </p:nvSpPr>
        <p:spPr bwMode="auto">
          <a:xfrm>
            <a:off x="6804248" y="2111337"/>
            <a:ext cx="1375073" cy="3108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برخی از نیازهای واقعی استفاده از رسانه و فضای مجازی: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06A2D34-7ED0-F750-9B7F-905CD210D0FF}"/>
              </a:ext>
            </a:extLst>
          </p:cNvPr>
          <p:cNvSpPr txBox="1">
            <a:spLocks/>
          </p:cNvSpPr>
          <p:nvPr/>
        </p:nvSpPr>
        <p:spPr bwMode="auto">
          <a:xfrm>
            <a:off x="4457752" y="5463560"/>
            <a:ext cx="16690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سرگرمی مفید</a:t>
            </a:r>
            <a:endParaRPr kumimoji="0" lang="fa-IR" sz="24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23140-5490-7F4A-ABC0-4AAC5E98B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36" y="952168"/>
            <a:ext cx="1211920" cy="1211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DC8E5-8866-789E-967B-BEF2631CF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50" y="2095604"/>
            <a:ext cx="1946523" cy="97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FAFDB9-6143-80FB-A932-B1DBBDDFD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19" y="3177646"/>
            <a:ext cx="1471228" cy="979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2FB692-4776-3652-EAC9-17F3DB7FD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36" y="4249131"/>
            <a:ext cx="1855788" cy="95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568A2F-CB87-C65A-B821-FE4E6C8C7F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26" y="5429398"/>
            <a:ext cx="1308371" cy="71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7" descr="home_office_internet">
            <a:extLst>
              <a:ext uri="{FF2B5EF4-FFF2-40B4-BE49-F238E27FC236}">
                <a16:creationId xmlns:a16="http://schemas.microsoft.com/office/drawing/2014/main" id="{3E868078-4745-535A-440B-44FD891D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nternet">
            <a:extLst>
              <a:ext uri="{FF2B5EF4-FFF2-40B4-BE49-F238E27FC236}">
                <a16:creationId xmlns:a16="http://schemas.microsoft.com/office/drawing/2014/main" id="{87F87280-A446-EA10-5C48-987A3BE1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DCB6B7-11E7-A353-FA4A-5AC786AAD0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26" name="Picture 9" descr="internet5">
            <a:extLst>
              <a:ext uri="{FF2B5EF4-FFF2-40B4-BE49-F238E27FC236}">
                <a16:creationId xmlns:a16="http://schemas.microsoft.com/office/drawing/2014/main" id="{954BB5AD-4A7D-CB42-CEC2-4F00A1B6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3890B1-D508-1109-7C0C-19AADCFADC1F}"/>
              </a:ext>
            </a:extLst>
          </p:cNvPr>
          <p:cNvSpPr/>
          <p:nvPr/>
        </p:nvSpPr>
        <p:spPr>
          <a:xfrm>
            <a:off x="6162282" y="1098850"/>
            <a:ext cx="122805" cy="512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35000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2166ED3-593D-595D-06FE-8B722FA15E64}"/>
              </a:ext>
            </a:extLst>
          </p:cNvPr>
          <p:cNvSpPr txBox="1">
            <a:spLocks/>
          </p:cNvSpPr>
          <p:nvPr/>
        </p:nvSpPr>
        <p:spPr bwMode="auto">
          <a:xfrm>
            <a:off x="5436096" y="203831"/>
            <a:ext cx="3504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مشروط باشد به رعایت تقوا</a:t>
            </a:r>
            <a:endParaRPr kumimoji="0" lang="fa-IR" sz="28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8F6DD-E130-C979-C13A-A5E05C5C3E9D}"/>
              </a:ext>
            </a:extLst>
          </p:cNvPr>
          <p:cNvSpPr txBox="1"/>
          <p:nvPr/>
        </p:nvSpPr>
        <p:spPr>
          <a:xfrm>
            <a:off x="2784793" y="2725648"/>
            <a:ext cx="6005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تقوا در فضای مجازی یعنی: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انسان هر چیزی را نبیند ، هرچیزی را گوش نکند، هر چیزی را نخواند، هر چیزی را منتشر نکند.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DF3F5-997F-0095-2DC6-3B1E2A454B56}"/>
              </a:ext>
            </a:extLst>
          </p:cNvPr>
          <p:cNvSpPr txBox="1"/>
          <p:nvPr/>
        </p:nvSpPr>
        <p:spPr>
          <a:xfrm>
            <a:off x="2773221" y="4007307"/>
            <a:ext cx="6005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برخی از آسیبهای بی تقوایی در فضای مجازی: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دروغ پردازی، شایعه پراکنی، هرزگی و بی‌بند و باری، ارتباطات وسیع و دوستی‌های نامتعارف و 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810E0-0926-DC94-5E5D-C9D74DA1D7BC}"/>
              </a:ext>
            </a:extLst>
          </p:cNvPr>
          <p:cNvSpPr txBox="1"/>
          <p:nvPr/>
        </p:nvSpPr>
        <p:spPr>
          <a:xfrm>
            <a:off x="2784794" y="1716832"/>
            <a:ext cx="6005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معنی لغوی تقوا:</a:t>
            </a:r>
            <a:r>
              <a:rPr lang="fa-IR" sz="2400" b="1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400" b="1">
                <a:solidFill>
                  <a:srgbClr val="006600"/>
                </a:solidFill>
                <a:cs typeface="B Nazanin" panose="00000400000000000000" pitchFamily="2" charset="-78"/>
              </a:rPr>
              <a:t>خود نگهداری، مراقبت، کنترل نفس و حاکمیت و تسلّط بر نفس</a:t>
            </a:r>
            <a:endParaRPr lang="en-US" sz="2400" b="1">
              <a:solidFill>
                <a:srgbClr val="0066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80940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63F018-FC13-E04D-33FB-9DA35FA6A03E}"/>
              </a:ext>
            </a:extLst>
          </p:cNvPr>
          <p:cNvGrpSpPr/>
          <p:nvPr/>
        </p:nvGrpSpPr>
        <p:grpSpPr>
          <a:xfrm>
            <a:off x="297407" y="971006"/>
            <a:ext cx="8549185" cy="5302823"/>
            <a:chOff x="1247174" y="510527"/>
            <a:chExt cx="10204399" cy="590092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385EC8-3E45-47B8-77C3-8DF6AF2867A1}"/>
                </a:ext>
              </a:extLst>
            </p:cNvPr>
            <p:cNvGrpSpPr/>
            <p:nvPr/>
          </p:nvGrpSpPr>
          <p:grpSpPr>
            <a:xfrm>
              <a:off x="1247174" y="510527"/>
              <a:ext cx="10204399" cy="5900928"/>
              <a:chOff x="1120174" y="576699"/>
              <a:chExt cx="10204399" cy="59009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A7838EC-E358-829B-656B-AC5AFABAF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6173" y="576699"/>
                <a:ext cx="10058400" cy="5900928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9F41D4-F964-0D0F-282A-6A10913A3C39}"/>
                  </a:ext>
                </a:extLst>
              </p:cNvPr>
              <p:cNvSpPr/>
              <p:nvPr/>
            </p:nvSpPr>
            <p:spPr>
              <a:xfrm>
                <a:off x="1120174" y="3128327"/>
                <a:ext cx="1954434" cy="719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تاثیر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افراد </a:t>
                </a: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مجازی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196427-901E-8A8F-6C22-4D95CA29CEC6}"/>
                  </a:ext>
                </a:extLst>
              </p:cNvPr>
              <p:cNvSpPr/>
              <p:nvPr/>
            </p:nvSpPr>
            <p:spPr>
              <a:xfrm>
                <a:off x="1664169" y="5441584"/>
                <a:ext cx="2271269" cy="719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مارپیچ گناه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endParaRPr>
              </a:p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(همرنگی با جماعت)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E8BB5E2-F6A8-6549-DBFA-8802F815D043}"/>
                  </a:ext>
                </a:extLst>
              </p:cNvPr>
              <p:cNvSpPr/>
              <p:nvPr/>
            </p:nvSpPr>
            <p:spPr>
              <a:xfrm>
                <a:off x="9033695" y="2201906"/>
                <a:ext cx="2244843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دیده نشدن(</a:t>
                </a: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خلوت)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0EA40B-B78E-114A-636A-F24B8BC3673D}"/>
                  </a:ext>
                </a:extLst>
              </p:cNvPr>
              <p:cNvSpPr/>
              <p:nvPr/>
            </p:nvSpPr>
            <p:spPr>
              <a:xfrm>
                <a:off x="8045691" y="5441584"/>
                <a:ext cx="3142989" cy="650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هم‌سطح‌سازی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endParaRPr>
              </a:p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 (یکسان شدن تفاوت‌های ارزشی)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3C8339-8701-5DE8-1C1E-04CE351CEABF}"/>
                  </a:ext>
                </a:extLst>
              </p:cNvPr>
              <p:cNvSpPr/>
              <p:nvPr/>
            </p:nvSpPr>
            <p:spPr>
              <a:xfrm>
                <a:off x="8164339" y="1092923"/>
                <a:ext cx="2762904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شناخته نشدن(</a:t>
                </a: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گمنامی)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B38F4A-7601-B7A1-A9AB-9B6DCE7C21CA}"/>
                  </a:ext>
                </a:extLst>
              </p:cNvPr>
              <p:cNvSpPr/>
              <p:nvPr/>
            </p:nvSpPr>
            <p:spPr>
              <a:xfrm>
                <a:off x="1449119" y="1071191"/>
                <a:ext cx="2762904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عادی شدن تدریجی گناه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CAF687-3C45-9D1E-19B4-D30569EF28E5}"/>
                  </a:ext>
                </a:extLst>
              </p:cNvPr>
              <p:cNvSpPr/>
              <p:nvPr/>
            </p:nvSpPr>
            <p:spPr>
              <a:xfrm>
                <a:off x="1149580" y="2222847"/>
                <a:ext cx="2534318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فراهم </a:t>
                </a: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بودن شرایط </a:t>
                </a: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گناه 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861B410-61CB-061F-1802-133B0D2B22B1}"/>
                  </a:ext>
                </a:extLst>
              </p:cNvPr>
              <p:cNvSpPr/>
              <p:nvPr/>
            </p:nvSpPr>
            <p:spPr>
              <a:xfrm>
                <a:off x="1233004" y="4484719"/>
                <a:ext cx="2279072" cy="376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فضایی برای جلب </a:t>
                </a:r>
                <a:r>
                  <a:rPr kumimoji="0" lang="fa-I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توجه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CEF064E-2373-F8A9-AA84-819422395959}"/>
                  </a:ext>
                </a:extLst>
              </p:cNvPr>
              <p:cNvSpPr/>
              <p:nvPr/>
            </p:nvSpPr>
            <p:spPr>
              <a:xfrm>
                <a:off x="9225432" y="4467595"/>
                <a:ext cx="1963249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حس مجازی بودن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FF25364-4DEB-A27D-AC66-2B05CC3470AD}"/>
                  </a:ext>
                </a:extLst>
              </p:cNvPr>
              <p:cNvSpPr/>
              <p:nvPr/>
            </p:nvSpPr>
            <p:spPr>
              <a:xfrm>
                <a:off x="9742483" y="3301111"/>
                <a:ext cx="1481157" cy="410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کنترل نشدن</a:t>
                </a:r>
                <a:endParaRPr kumimoji="0" lang="fa-I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C5A60F5-F16D-EB4B-E11C-DDC1DF6D76FA}"/>
                  </a:ext>
                </a:extLst>
              </p:cNvPr>
              <p:cNvSpPr/>
              <p:nvPr/>
            </p:nvSpPr>
            <p:spPr>
              <a:xfrm>
                <a:off x="7176028" y="1051816"/>
                <a:ext cx="416624" cy="408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B Titr" panose="00000700000000000000" pitchFamily="2" charset="-78"/>
                  </a:rPr>
                  <a:t>1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C105B8-3FA9-FC75-C9D0-E13207BE7A3C}"/>
                </a:ext>
              </a:extLst>
            </p:cNvPr>
            <p:cNvSpPr/>
            <p:nvPr/>
          </p:nvSpPr>
          <p:spPr>
            <a:xfrm>
              <a:off x="8291339" y="215656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15E367-3BB8-03A0-F78B-CEDD37AF7AA7}"/>
                </a:ext>
              </a:extLst>
            </p:cNvPr>
            <p:cNvSpPr/>
            <p:nvPr/>
          </p:nvSpPr>
          <p:spPr>
            <a:xfrm>
              <a:off x="9016103" y="3270034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60AFC-75A9-3B26-1E31-39FDD1564077}"/>
                </a:ext>
              </a:extLst>
            </p:cNvPr>
            <p:cNvSpPr/>
            <p:nvPr/>
          </p:nvSpPr>
          <p:spPr>
            <a:xfrm>
              <a:off x="8291339" y="438385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810D40-86A9-9C03-BAD7-E42FCE9C0055}"/>
                </a:ext>
              </a:extLst>
            </p:cNvPr>
            <p:cNvSpPr/>
            <p:nvPr/>
          </p:nvSpPr>
          <p:spPr>
            <a:xfrm>
              <a:off x="7303028" y="554860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5A0C9E-3999-84A4-F77F-387FCA7982C2}"/>
                </a:ext>
              </a:extLst>
            </p:cNvPr>
            <p:cNvSpPr/>
            <p:nvPr/>
          </p:nvSpPr>
          <p:spPr>
            <a:xfrm>
              <a:off x="5109516" y="991826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D8D9BA-C8EF-AFD7-33C7-62F3FDBDC7DF}"/>
                </a:ext>
              </a:extLst>
            </p:cNvPr>
            <p:cNvSpPr/>
            <p:nvPr/>
          </p:nvSpPr>
          <p:spPr>
            <a:xfrm>
              <a:off x="4142304" y="215656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1EA25D-0A60-C662-91D1-B92B201AAB8E}"/>
                </a:ext>
              </a:extLst>
            </p:cNvPr>
            <p:cNvSpPr/>
            <p:nvPr/>
          </p:nvSpPr>
          <p:spPr>
            <a:xfrm>
              <a:off x="3430764" y="325695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3EAE9D-45F4-068F-B42F-9325E3F99159}"/>
                </a:ext>
              </a:extLst>
            </p:cNvPr>
            <p:cNvSpPr/>
            <p:nvPr/>
          </p:nvSpPr>
          <p:spPr>
            <a:xfrm>
              <a:off x="4112114" y="4383850"/>
              <a:ext cx="416624" cy="408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9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CD4353-097F-AF82-1E16-44AEA0053FF8}"/>
                </a:ext>
              </a:extLst>
            </p:cNvPr>
            <p:cNvSpPr/>
            <p:nvPr/>
          </p:nvSpPr>
          <p:spPr>
            <a:xfrm>
              <a:off x="4990214" y="5478158"/>
              <a:ext cx="655224" cy="51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B Titr" panose="00000700000000000000" pitchFamily="2" charset="-78"/>
                </a:rPr>
                <a:t>10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27FD-5684-47EE-570A-CED7702BFCCC}"/>
              </a:ext>
            </a:extLst>
          </p:cNvPr>
          <p:cNvSpPr txBox="1"/>
          <p:nvPr/>
        </p:nvSpPr>
        <p:spPr>
          <a:xfrm>
            <a:off x="3604314" y="2758127"/>
            <a:ext cx="21232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عوامل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ساختاری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بی تقوایی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درفضای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مجازی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Homa" panose="000004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8BB660-BCBC-598E-A90F-B0D31CA2746C}"/>
              </a:ext>
            </a:extLst>
          </p:cNvPr>
          <p:cNvSpPr/>
          <p:nvPr/>
        </p:nvSpPr>
        <p:spPr>
          <a:xfrm>
            <a:off x="2135239" y="3438428"/>
            <a:ext cx="349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8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B39780D-4A91-CF54-4E0A-E081DB143AF7}"/>
              </a:ext>
            </a:extLst>
          </p:cNvPr>
          <p:cNvSpPr txBox="1">
            <a:spLocks/>
          </p:cNvSpPr>
          <p:nvPr/>
        </p:nvSpPr>
        <p:spPr bwMode="auto">
          <a:xfrm>
            <a:off x="1490468" y="106038"/>
            <a:ext cx="665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عوامل ساختاری بی تقوایی درفضای مجازی</a:t>
            </a:r>
          </a:p>
        </p:txBody>
      </p:sp>
    </p:spTree>
    <p:extLst>
      <p:ext uri="{BB962C8B-B14F-4D97-AF65-F5344CB8AC3E}">
        <p14:creationId xmlns:p14="http://schemas.microsoft.com/office/powerpoint/2010/main" val="338455156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48F6DD-E130-C979-C13A-A5E05C5C3E9D}"/>
              </a:ext>
            </a:extLst>
          </p:cNvPr>
          <p:cNvSpPr txBox="1"/>
          <p:nvPr/>
        </p:nvSpPr>
        <p:spPr>
          <a:xfrm>
            <a:off x="2468625" y="1733031"/>
            <a:ext cx="6185242" cy="4112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تقوای فطری : </a:t>
            </a: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انسان به‌طور طبیعی دارای نفسی است که حقایقی را می‌شناسد و می‌داند و می‌تواند حق و باطل و خوب و بد و زشت و زیبا را بشناسد و به جنبه‌های حق و خوب و زیبا گرایش یافته و از جنبه‌های زشت و بد و باطل دوری گزیند. در تکوین و پیدایش تقوای فطری، مربّی و معلم دخالت ندارد.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 تقوای اکتسابی : </a:t>
            </a:r>
            <a:r>
              <a:rPr kumimoji="0" lang="fa-I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B Nazanin" panose="00000400000000000000" pitchFamily="2" charset="-78"/>
              </a:rPr>
              <a:t>تقوای نوع دیگر تقوای آموزشی و اکتسابی است و از طریق آموزش معارف دینی و عمل به دستورات پروردگار عالمیان حاصل می شود. </a:t>
            </a:r>
            <a:endParaRPr kumimoji="0" lang="fa-IR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94E3F-1929-0B48-ED02-15E59343A36D}"/>
              </a:ext>
            </a:extLst>
          </p:cNvPr>
          <p:cNvSpPr txBox="1"/>
          <p:nvPr/>
        </p:nvSpPr>
        <p:spPr>
          <a:xfrm>
            <a:off x="3923928" y="1052513"/>
            <a:ext cx="2646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>
                <a:ln>
                  <a:noFill/>
                </a:ln>
                <a:solidFill>
                  <a:srgbClr val="AAB8E2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دو نوع تقوا داریم: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AAB8E2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F1A578-B4E0-110F-9D8B-D33BF103D96D}"/>
              </a:ext>
            </a:extLst>
          </p:cNvPr>
          <p:cNvSpPr txBox="1">
            <a:spLocks/>
          </p:cNvSpPr>
          <p:nvPr/>
        </p:nvSpPr>
        <p:spPr bwMode="auto">
          <a:xfrm>
            <a:off x="5868144" y="310440"/>
            <a:ext cx="31566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تقوا در فضای مجازی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157122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48F6DD-E130-C979-C13A-A5E05C5C3E9D}"/>
              </a:ext>
            </a:extLst>
          </p:cNvPr>
          <p:cNvSpPr txBox="1"/>
          <p:nvPr/>
        </p:nvSpPr>
        <p:spPr>
          <a:xfrm>
            <a:off x="2171700" y="1988840"/>
            <a:ext cx="6584530" cy="391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1- تقویت ایمان و باورهای دینی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2- شناخت احکام عملی دین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3- عبادت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4- مطالعه احوال اقوام گذشته و عبرت گرفتن از آنها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5- انس با محافل مذهبی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Nazanin" panose="00000400000000000000" pitchFamily="2" charset="-78"/>
              </a:rPr>
              <a:t>6- شیطان شناسی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AA0421-EDF6-9851-F078-D38B2C66E248}"/>
              </a:ext>
            </a:extLst>
          </p:cNvPr>
          <p:cNvSpPr txBox="1">
            <a:spLocks/>
          </p:cNvSpPr>
          <p:nvPr/>
        </p:nvSpPr>
        <p:spPr bwMode="auto">
          <a:xfrm>
            <a:off x="6516216" y="265947"/>
            <a:ext cx="234711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a-IR"/>
            </a:defPPr>
            <a:lvl1pPr algn="ctr">
              <a:defRPr sz="3600" b="1">
                <a:ln w="9525">
                  <a:solidFill>
                    <a:srgbClr val="C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cs typeface="B Titr" panose="00000700000000000000" pitchFamily="2" charset="-78"/>
              </a:rPr>
              <a:t>تقوای اکتسابی </a:t>
            </a:r>
            <a:endParaRPr kumimoji="0" lang="fa-IR" sz="3200" b="1" i="0" u="none" strike="noStrike" kern="1200" cap="none" spc="0" normalizeH="0" baseline="0" noProof="0" dirty="0">
              <a:ln w="9525">
                <a:solidFill>
                  <a:srgbClr val="FFFF00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rgbClr val="0066CC">
                    <a:lumMod val="50000"/>
                  </a:srgbClr>
                </a:outerShdw>
              </a:effectLst>
              <a:uLnTx/>
              <a:uFillTx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0BDA3-6D8F-E2E5-26B1-A389D35D301B}"/>
              </a:ext>
            </a:extLst>
          </p:cNvPr>
          <p:cNvSpPr txBox="1"/>
          <p:nvPr/>
        </p:nvSpPr>
        <p:spPr>
          <a:xfrm>
            <a:off x="2778872" y="1196752"/>
            <a:ext cx="5393528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normalizeH="0" baseline="0" noProof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برخی از راه‌های به دست آوردن ملکه تقوا</a:t>
            </a:r>
          </a:p>
        </p:txBody>
      </p:sp>
    </p:spTree>
    <p:extLst>
      <p:ext uri="{BB962C8B-B14F-4D97-AF65-F5344CB8AC3E}">
        <p14:creationId xmlns:p14="http://schemas.microsoft.com/office/powerpoint/2010/main" val="271076781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" descr="home_office_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 descr="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5126" name="Picture 9" descr="interne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573EB0-CC21-8D7B-7363-2323545E52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76" y="1552727"/>
            <a:ext cx="5634885" cy="208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76332F-7F8E-8E69-37E9-7C2FA40D0095}"/>
              </a:ext>
            </a:extLst>
          </p:cNvPr>
          <p:cNvSpPr txBox="1"/>
          <p:nvPr/>
        </p:nvSpPr>
        <p:spPr>
          <a:xfrm>
            <a:off x="6732240" y="4221088"/>
            <a:ext cx="18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سایت جامع امین: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E3B1A-8A2C-9AED-D752-BFB829A8C2A7}"/>
              </a:ext>
            </a:extLst>
          </p:cNvPr>
          <p:cNvSpPr txBox="1"/>
          <p:nvPr/>
        </p:nvSpPr>
        <p:spPr>
          <a:xfrm>
            <a:off x="2780144" y="4221088"/>
            <a:ext cx="272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rgbClr val="6952F2"/>
                </a:solidFill>
                <a:cs typeface="B Titr" panose="00000700000000000000" pitchFamily="2" charset="-78"/>
              </a:rPr>
              <a:t>www.amin-site.ir</a:t>
            </a:r>
            <a:endParaRPr lang="en-US" b="1">
              <a:solidFill>
                <a:srgbClr val="6952F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0B328-9328-FD53-7641-A6BFAF87E45D}"/>
              </a:ext>
            </a:extLst>
          </p:cNvPr>
          <p:cNvSpPr txBox="1"/>
          <p:nvPr/>
        </p:nvSpPr>
        <p:spPr>
          <a:xfrm>
            <a:off x="6116548" y="4720396"/>
            <a:ext cx="2415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سایت </a:t>
            </a:r>
            <a:r>
              <a:rPr lang="fa-IR">
                <a:solidFill>
                  <a:srgbClr val="CC0000"/>
                </a:solidFill>
                <a:cs typeface="B Titr" panose="00000700000000000000" pitchFamily="2" charset="-78"/>
              </a:rPr>
              <a:t>آموزشیار فناوری</a:t>
            </a:r>
            <a:r>
              <a:rPr kumimoji="0" lang="fa-IR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: 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397DB-7376-B322-0E0E-05E6E10DF4A1}"/>
              </a:ext>
            </a:extLst>
          </p:cNvPr>
          <p:cNvSpPr txBox="1"/>
          <p:nvPr/>
        </p:nvSpPr>
        <p:spPr>
          <a:xfrm>
            <a:off x="2780144" y="4720396"/>
            <a:ext cx="272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rgbClr val="6952F2"/>
                </a:solidFill>
                <a:cs typeface="B Titr" panose="00000700000000000000" pitchFamily="2" charset="-78"/>
              </a:rPr>
              <a:t>www.itlearning.ir</a:t>
            </a:r>
            <a:endParaRPr lang="en-US" b="1">
              <a:solidFill>
                <a:srgbClr val="6952F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65B30-755B-453F-21FC-574B54EE4CD7}"/>
              </a:ext>
            </a:extLst>
          </p:cNvPr>
          <p:cNvSpPr txBox="1"/>
          <p:nvPr/>
        </p:nvSpPr>
        <p:spPr>
          <a:xfrm>
            <a:off x="5466024" y="5333146"/>
            <a:ext cx="178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>
                <a:solidFill>
                  <a:srgbClr val="CC0000"/>
                </a:solidFill>
                <a:cs typeface="B Titr" panose="00000700000000000000" pitchFamily="2" charset="-78"/>
              </a:rPr>
              <a:t>محمد جواد نوری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144CF-D258-BFFE-8CED-DF3D68F3433D}"/>
              </a:ext>
            </a:extLst>
          </p:cNvPr>
          <p:cNvSpPr txBox="1"/>
          <p:nvPr/>
        </p:nvSpPr>
        <p:spPr>
          <a:xfrm>
            <a:off x="3882735" y="5333146"/>
            <a:ext cx="165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a-IR" b="1">
                <a:solidFill>
                  <a:srgbClr val="6952F2"/>
                </a:solidFill>
                <a:cs typeface="B Titr" panose="00000700000000000000" pitchFamily="2" charset="-78"/>
              </a:rPr>
              <a:t>09904231229</a:t>
            </a:r>
            <a:endParaRPr lang="en-US" b="1">
              <a:solidFill>
                <a:srgbClr val="6952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D87B9-3B63-73F9-CD6C-E90FD5DA68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887551"/>
            <a:ext cx="377339" cy="377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1D0233-F5B0-44DA-A0EB-909E692D4E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70" y="5854796"/>
            <a:ext cx="438154" cy="438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90F493-7F8B-F408-2E53-CB8A90541B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9" y="5874977"/>
            <a:ext cx="417973" cy="417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6FBC0F-F705-1B08-7D7F-E63C2C82E7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85" y="5841598"/>
            <a:ext cx="522775" cy="522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DFC6AE-A361-478B-6E75-F1864FCB07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49" y="5001629"/>
            <a:ext cx="1175757" cy="16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1718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74C0DC-EB5A-5293-41B6-C837E152ADE9}"/>
              </a:ext>
            </a:extLst>
          </p:cNvPr>
          <p:cNvSpPr/>
          <p:nvPr/>
        </p:nvSpPr>
        <p:spPr>
          <a:xfrm>
            <a:off x="2561293" y="1665863"/>
            <a:ext cx="574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0066CC">
                      <a:lumMod val="50000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cs typeface="B Titr" panose="00000700000000000000" pitchFamily="2" charset="-78"/>
              </a:rPr>
              <a:t>گامهای دست ‌یابی به تفکر انتقادی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B066B-3B0C-1271-434F-99BD9108D019}"/>
              </a:ext>
            </a:extLst>
          </p:cNvPr>
          <p:cNvSpPr txBox="1"/>
          <p:nvPr/>
        </p:nvSpPr>
        <p:spPr>
          <a:xfrm>
            <a:off x="3491880" y="2967335"/>
            <a:ext cx="5477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 : </a:t>
            </a:r>
            <a:r>
              <a:rPr kumimoji="0" lang="fa-IR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6" name="Picture 7" descr="home_office_internet">
            <a:extLst>
              <a:ext uri="{FF2B5EF4-FFF2-40B4-BE49-F238E27FC236}">
                <a16:creationId xmlns:a16="http://schemas.microsoft.com/office/drawing/2014/main" id="{CF241AED-3AB6-7C14-2EE6-D888A52E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1506538" cy="2273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nternet">
            <a:extLst>
              <a:ext uri="{FF2B5EF4-FFF2-40B4-BE49-F238E27FC236}">
                <a16:creationId xmlns:a16="http://schemas.microsoft.com/office/drawing/2014/main" id="{5F754876-E2D4-D55D-B7CD-828028AA7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1271587" cy="113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50C36-28EB-5AED-FD4F-1995C652E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0" y="5126038"/>
            <a:ext cx="1783930" cy="1235537"/>
          </a:xfrm>
          <a:prstGeom prst="rect">
            <a:avLst/>
          </a:prstGeom>
        </p:spPr>
      </p:pic>
      <p:pic>
        <p:nvPicPr>
          <p:cNvPr id="10" name="Picture 9" descr="internet5">
            <a:extLst>
              <a:ext uri="{FF2B5EF4-FFF2-40B4-BE49-F238E27FC236}">
                <a16:creationId xmlns:a16="http://schemas.microsoft.com/office/drawing/2014/main" id="{2304F820-5F66-C7BA-616E-2F4820D6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512887" cy="1512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9C0342-E5D0-6745-337F-B9655C80AF24}"/>
              </a:ext>
            </a:extLst>
          </p:cNvPr>
          <p:cNvSpPr txBox="1"/>
          <p:nvPr/>
        </p:nvSpPr>
        <p:spPr>
          <a:xfrm>
            <a:off x="6156176" y="3521373"/>
            <a:ext cx="252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دوم 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پرسش‌گری</a:t>
            </a:r>
            <a:endParaRPr kumimoji="0" lang="fa-IR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3000F-0AF4-C61B-B865-2682BF211F99}"/>
              </a:ext>
            </a:extLst>
          </p:cNvPr>
          <p:cNvSpPr txBox="1"/>
          <p:nvPr/>
        </p:nvSpPr>
        <p:spPr>
          <a:xfrm>
            <a:off x="5436096" y="4084141"/>
            <a:ext cx="3245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algn="r">
              <a:defRPr/>
            </a:pPr>
            <a:r>
              <a:rPr kumimoji="0" lang="fa-IR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سوم 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تجزیه و تحلیل</a:t>
            </a:r>
          </a:p>
        </p:txBody>
      </p:sp>
    </p:spTree>
    <p:extLst>
      <p:ext uri="{BB962C8B-B14F-4D97-AF65-F5344CB8AC3E}">
        <p14:creationId xmlns:p14="http://schemas.microsoft.com/office/powerpoint/2010/main" val="33832443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438389" y="1196752"/>
            <a:ext cx="626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BE4E3-72DD-FCC7-7434-CF2B3A0A1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" y="2714472"/>
            <a:ext cx="3427103" cy="2232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D430D-9388-F42A-84FD-0F557D181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8" y="2714472"/>
            <a:ext cx="3434228" cy="223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9FBBC-EA25-4259-676A-0E315EB15FF6}"/>
              </a:ext>
            </a:extLst>
          </p:cNvPr>
          <p:cNvSpPr txBox="1"/>
          <p:nvPr/>
        </p:nvSpPr>
        <p:spPr>
          <a:xfrm>
            <a:off x="4846191" y="5324699"/>
            <a:ext cx="3175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عکس جعلی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EF7E4-3C1D-0BFD-95EB-ADB49E452930}"/>
              </a:ext>
            </a:extLst>
          </p:cNvPr>
          <p:cNvSpPr txBox="1"/>
          <p:nvPr/>
        </p:nvSpPr>
        <p:spPr>
          <a:xfrm>
            <a:off x="777733" y="5324698"/>
            <a:ext cx="3175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عکس واقعی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FEE0-BE35-B659-DB25-48C3650A9F03}"/>
              </a:ext>
            </a:extLst>
          </p:cNvPr>
          <p:cNvSpPr txBox="1"/>
          <p:nvPr/>
        </p:nvSpPr>
        <p:spPr>
          <a:xfrm>
            <a:off x="1763688" y="1832985"/>
            <a:ext cx="512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صیغه در قم: اینجا همه چیز زیر چادر است!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47799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0D273-790D-00C4-30E2-52C8C489D495}"/>
              </a:ext>
            </a:extLst>
          </p:cNvPr>
          <p:cNvSpPr txBox="1"/>
          <p:nvPr/>
        </p:nvSpPr>
        <p:spPr>
          <a:xfrm>
            <a:off x="1438389" y="1196752"/>
            <a:ext cx="626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گام اول: </a:t>
            </a: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6952F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مشاهده صحیح و بدون قضاوت اولیه </a:t>
            </a:r>
          </a:p>
        </p:txBody>
      </p:sp>
      <p:pic>
        <p:nvPicPr>
          <p:cNvPr id="2" name="چکمه سرباز سپاه ایران بر سر دختر افغانی">
            <a:hlinkClick r:id="" action="ppaction://media"/>
            <a:extLst>
              <a:ext uri="{FF2B5EF4-FFF2-40B4-BE49-F238E27FC236}">
                <a16:creationId xmlns:a16="http://schemas.microsoft.com/office/drawing/2014/main" id="{7F7BABC2-6EFE-5FE6-C672-00BCDA314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1251" y="2564904"/>
            <a:ext cx="3264802" cy="326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A287EC-9E8D-76FB-5A80-3DA9DD772BB3}"/>
              </a:ext>
            </a:extLst>
          </p:cNvPr>
          <p:cNvSpPr txBox="1"/>
          <p:nvPr/>
        </p:nvSpPr>
        <p:spPr>
          <a:xfrm>
            <a:off x="1647434" y="1880828"/>
            <a:ext cx="5849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marR="0" lvl="0" indent="0" algn="justLow" defTabSz="914400" rtl="1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B Nazanin" panose="00000400000000000000" pitchFamily="2" charset="-78"/>
              </a:defRPr>
            </a:lvl1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B Titr" panose="00000700000000000000" pitchFamily="2" charset="-78"/>
              </a:rPr>
              <a:t>چکمه سرباز سپاه ایران بر سر دخترک مظلوم افغان!</a:t>
            </a:r>
            <a:endParaRPr kumimoji="0" lang="fa-IR" sz="2400" b="1" i="0" u="none" strike="noStrike" kern="1200" cap="none" spc="0" normalizeH="0" baseline="0" noProof="0">
              <a:ln>
                <a:noFill/>
              </a:ln>
              <a:solidFill>
                <a:srgbClr val="6952F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0335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B Homa" pitchFamily="2" charset="-78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13805</TotalTime>
  <Words>3189</Words>
  <Application>Microsoft Office PowerPoint</Application>
  <PresentationFormat>On-screen Show (4:3)</PresentationFormat>
  <Paragraphs>369</Paragraphs>
  <Slides>67</Slides>
  <Notes>66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Calibri</vt:lpstr>
      <vt:lpstr>tahoma</vt:lpstr>
      <vt:lpstr>B Mitra</vt:lpstr>
      <vt:lpstr>IranNastaliq</vt:lpstr>
      <vt:lpstr>Verdana</vt:lpstr>
      <vt:lpstr>Arial</vt:lpstr>
      <vt:lpstr>Wingdings</vt:lpstr>
      <vt:lpstr>Globe</vt:lpstr>
      <vt:lpstr>1_Globe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shasti</dc:creator>
  <cp:keywords>245</cp:keywords>
  <cp:lastModifiedBy>Javad noori</cp:lastModifiedBy>
  <cp:revision>1456</cp:revision>
  <dcterms:created xsi:type="dcterms:W3CDTF">2003-09-01T14:34:07Z</dcterms:created>
  <dcterms:modified xsi:type="dcterms:W3CDTF">2022-07-26T08:02:14Z</dcterms:modified>
</cp:coreProperties>
</file>